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sldIdLst>
    <p:sldId id="256" r:id="rId2"/>
    <p:sldId id="257" r:id="rId3"/>
    <p:sldId id="258" r:id="rId4"/>
    <p:sldId id="260" r:id="rId5"/>
    <p:sldId id="262" r:id="rId6"/>
    <p:sldId id="279" r:id="rId7"/>
    <p:sldId id="263" r:id="rId8"/>
    <p:sldId id="265" r:id="rId9"/>
    <p:sldId id="280" r:id="rId10"/>
    <p:sldId id="267" r:id="rId11"/>
    <p:sldId id="268" r:id="rId12"/>
    <p:sldId id="269" r:id="rId13"/>
    <p:sldId id="273" r:id="rId14"/>
    <p:sldId id="270" r:id="rId15"/>
    <p:sldId id="271" r:id="rId16"/>
    <p:sldId id="272" r:id="rId17"/>
    <p:sldId id="274" r:id="rId18"/>
    <p:sldId id="276" r:id="rId19"/>
    <p:sldId id="281" r:id="rId20"/>
    <p:sldId id="282" r:id="rId21"/>
    <p:sldId id="277" r:id="rId22"/>
    <p:sldId id="278" r:id="rId23"/>
  </p:sldIdLst>
  <p:sldSz cx="9144000" cy="6858000" type="screen4x3"/>
  <p:notesSz cx="6858000" cy="9144000"/>
  <p:embeddedFontLst>
    <p:embeddedFont>
      <p:font typeface="等线" panose="02010600030101010101" pitchFamily="2" charset="-122"/>
      <p:regular r:id="rId25"/>
      <p:bold r:id="rId26"/>
    </p:embeddedFont>
    <p:embeddedFont>
      <p:font typeface="Cambria Math" panose="02040503050406030204" pitchFamily="18" charset="0"/>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9356AC-7B8E-E64F-A478-5E6A54D9D84B}" v="6990" dt="2018-07-11T11:59:25.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2" autoAdjust="0"/>
    <p:restoredTop sz="75893" autoAdjust="0"/>
  </p:normalViewPr>
  <p:slideViewPr>
    <p:cSldViewPr snapToGrid="0">
      <p:cViewPr varScale="1">
        <p:scale>
          <a:sx n="84" d="100"/>
          <a:sy n="84" d="100"/>
        </p:scale>
        <p:origin x="26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 Luis" userId="4979542ac1759f1b" providerId="LiveId" clId="{5E9356AC-7B8E-E64F-A478-5E6A54D9D84B}"/>
    <pc:docChg chg="undo custSel addSld delSld modSld sldOrd">
      <pc:chgData name="Mei Luis" userId="4979542ac1759f1b" providerId="LiveId" clId="{5E9356AC-7B8E-E64F-A478-5E6A54D9D84B}" dt="2018-07-11T11:59:25.452" v="6977"/>
      <pc:docMkLst>
        <pc:docMk/>
      </pc:docMkLst>
      <pc:sldChg chg="addSp delSp modSp">
        <pc:chgData name="Mei Luis" userId="4979542ac1759f1b" providerId="LiveId" clId="{5E9356AC-7B8E-E64F-A478-5E6A54D9D84B}" dt="2018-07-11T01:53:28.021" v="5388" actId="20577"/>
        <pc:sldMkLst>
          <pc:docMk/>
          <pc:sldMk cId="1887250389" sldId="257"/>
        </pc:sldMkLst>
        <pc:spChg chg="mod">
          <ac:chgData name="Mei Luis" userId="4979542ac1759f1b" providerId="LiveId" clId="{5E9356AC-7B8E-E64F-A478-5E6A54D9D84B}" dt="2018-07-11T01:53:28.021" v="5388" actId="20577"/>
          <ac:spMkLst>
            <pc:docMk/>
            <pc:sldMk cId="1887250389" sldId="257"/>
            <ac:spMk id="3" creationId="{ABBA48EF-C428-4B6E-856C-881126CD7FDA}"/>
          </ac:spMkLst>
        </pc:spChg>
        <pc:spChg chg="add mod">
          <ac:chgData name="Mei Luis" userId="4979542ac1759f1b" providerId="LiveId" clId="{5E9356AC-7B8E-E64F-A478-5E6A54D9D84B}" dt="2018-07-07T13:59:44.160" v="355" actId="164"/>
          <ac:spMkLst>
            <pc:docMk/>
            <pc:sldMk cId="1887250389" sldId="257"/>
            <ac:spMk id="4" creationId="{7A5562F9-F3C0-194F-87AC-105912ACFFC1}"/>
          </ac:spMkLst>
        </pc:spChg>
        <pc:spChg chg="add del mod">
          <ac:chgData name="Mei Luis" userId="4979542ac1759f1b" providerId="LiveId" clId="{5E9356AC-7B8E-E64F-A478-5E6A54D9D84B}" dt="2018-07-07T01:35:33.793" v="9"/>
          <ac:spMkLst>
            <pc:docMk/>
            <pc:sldMk cId="1887250389" sldId="257"/>
            <ac:spMk id="4" creationId="{D97EE496-6E3D-954F-B7AF-2EB47336CE86}"/>
          </ac:spMkLst>
        </pc:spChg>
        <pc:spChg chg="add del">
          <ac:chgData name="Mei Luis" userId="4979542ac1759f1b" providerId="LiveId" clId="{5E9356AC-7B8E-E64F-A478-5E6A54D9D84B}" dt="2018-07-07T13:52:52.173" v="268" actId="478"/>
          <ac:spMkLst>
            <pc:docMk/>
            <pc:sldMk cId="1887250389" sldId="257"/>
            <ac:spMk id="5" creationId="{C4F50658-9486-F047-9BCA-01D6F7C8D047}"/>
          </ac:spMkLst>
        </pc:spChg>
        <pc:spChg chg="add del mod">
          <ac:chgData name="Mei Luis" userId="4979542ac1759f1b" providerId="LiveId" clId="{5E9356AC-7B8E-E64F-A478-5E6A54D9D84B}" dt="2018-07-07T13:52:46.114" v="267" actId="478"/>
          <ac:spMkLst>
            <pc:docMk/>
            <pc:sldMk cId="1887250389" sldId="257"/>
            <ac:spMk id="6" creationId="{7E1122DB-B774-E547-B37D-A0DE65B001FE}"/>
          </ac:spMkLst>
        </pc:spChg>
        <pc:spChg chg="add mod">
          <ac:chgData name="Mei Luis" userId="4979542ac1759f1b" providerId="LiveId" clId="{5E9356AC-7B8E-E64F-A478-5E6A54D9D84B}" dt="2018-07-07T13:59:44.160" v="355" actId="164"/>
          <ac:spMkLst>
            <pc:docMk/>
            <pc:sldMk cId="1887250389" sldId="257"/>
            <ac:spMk id="7" creationId="{C5FF731D-D8CC-424C-8CDA-7D85E3FDDA2B}"/>
          </ac:spMkLst>
        </pc:spChg>
        <pc:spChg chg="add mod">
          <ac:chgData name="Mei Luis" userId="4979542ac1759f1b" providerId="LiveId" clId="{5E9356AC-7B8E-E64F-A478-5E6A54D9D84B}" dt="2018-07-07T13:59:44.160" v="355" actId="164"/>
          <ac:spMkLst>
            <pc:docMk/>
            <pc:sldMk cId="1887250389" sldId="257"/>
            <ac:spMk id="8" creationId="{7D69FDE9-97AB-DA48-AF06-A76ADDEC7772}"/>
          </ac:spMkLst>
        </pc:spChg>
        <pc:spChg chg="add mod">
          <ac:chgData name="Mei Luis" userId="4979542ac1759f1b" providerId="LiveId" clId="{5E9356AC-7B8E-E64F-A478-5E6A54D9D84B}" dt="2018-07-07T13:59:44.160" v="355" actId="164"/>
          <ac:spMkLst>
            <pc:docMk/>
            <pc:sldMk cId="1887250389" sldId="257"/>
            <ac:spMk id="9" creationId="{756B1402-C22D-5F4A-BE60-E43F769BB556}"/>
          </ac:spMkLst>
        </pc:spChg>
        <pc:spChg chg="add mod">
          <ac:chgData name="Mei Luis" userId="4979542ac1759f1b" providerId="LiveId" clId="{5E9356AC-7B8E-E64F-A478-5E6A54D9D84B}" dt="2018-07-07T13:59:44.160" v="355" actId="164"/>
          <ac:spMkLst>
            <pc:docMk/>
            <pc:sldMk cId="1887250389" sldId="257"/>
            <ac:spMk id="10" creationId="{B7A8683C-3A1E-6D4A-9A44-A5E7DDC0B4D2}"/>
          </ac:spMkLst>
        </pc:spChg>
        <pc:spChg chg="del">
          <ac:chgData name="Mei Luis" userId="4979542ac1759f1b" providerId="LiveId" clId="{5E9356AC-7B8E-E64F-A478-5E6A54D9D84B}" dt="2018-07-07T01:35:34.883" v="10" actId="478"/>
          <ac:spMkLst>
            <pc:docMk/>
            <pc:sldMk cId="1887250389" sldId="257"/>
            <ac:spMk id="10" creationId="{FC2E10C2-CE6D-486C-9631-2E224D6F4BD1}"/>
          </ac:spMkLst>
        </pc:spChg>
        <pc:spChg chg="add mod">
          <ac:chgData name="Mei Luis" userId="4979542ac1759f1b" providerId="LiveId" clId="{5E9356AC-7B8E-E64F-A478-5E6A54D9D84B}" dt="2018-07-07T13:59:44.160" v="355" actId="164"/>
          <ac:spMkLst>
            <pc:docMk/>
            <pc:sldMk cId="1887250389" sldId="257"/>
            <ac:spMk id="11" creationId="{41A59187-0C49-E748-80D7-62DC9CFB23E5}"/>
          </ac:spMkLst>
        </pc:spChg>
        <pc:spChg chg="del">
          <ac:chgData name="Mei Luis" userId="4979542ac1759f1b" providerId="LiveId" clId="{5E9356AC-7B8E-E64F-A478-5E6A54D9D84B}" dt="2018-07-07T01:35:34.883" v="10" actId="478"/>
          <ac:spMkLst>
            <pc:docMk/>
            <pc:sldMk cId="1887250389" sldId="257"/>
            <ac:spMk id="12" creationId="{86600AC2-A9FB-4067-9440-8869C62BCCAE}"/>
          </ac:spMkLst>
        </pc:spChg>
        <pc:spChg chg="del">
          <ac:chgData name="Mei Luis" userId="4979542ac1759f1b" providerId="LiveId" clId="{5E9356AC-7B8E-E64F-A478-5E6A54D9D84B}" dt="2018-07-07T01:35:34.883" v="10" actId="478"/>
          <ac:spMkLst>
            <pc:docMk/>
            <pc:sldMk cId="1887250389" sldId="257"/>
            <ac:spMk id="13" creationId="{F6388FEF-851B-4D73-8501-E8091D221856}"/>
          </ac:spMkLst>
        </pc:spChg>
        <pc:grpChg chg="add mod">
          <ac:chgData name="Mei Luis" userId="4979542ac1759f1b" providerId="LiveId" clId="{5E9356AC-7B8E-E64F-A478-5E6A54D9D84B}" dt="2018-07-07T13:59:44.160" v="355" actId="164"/>
          <ac:grpSpMkLst>
            <pc:docMk/>
            <pc:sldMk cId="1887250389" sldId="257"/>
            <ac:grpSpMk id="12" creationId="{6AEE652F-3F31-3949-B49F-F93BF2076371}"/>
          </ac:grpSpMkLst>
        </pc:grpChg>
        <pc:picChg chg="del">
          <ac:chgData name="Mei Luis" userId="4979542ac1759f1b" providerId="LiveId" clId="{5E9356AC-7B8E-E64F-A478-5E6A54D9D84B}" dt="2018-07-07T01:35:26.658" v="5" actId="478"/>
          <ac:picMkLst>
            <pc:docMk/>
            <pc:sldMk cId="1887250389" sldId="257"/>
            <ac:picMk id="9" creationId="{58F6B522-77FC-4464-ACB2-F24CCB365E61}"/>
          </ac:picMkLst>
        </pc:picChg>
        <pc:picChg chg="del">
          <ac:chgData name="Mei Luis" userId="4979542ac1759f1b" providerId="LiveId" clId="{5E9356AC-7B8E-E64F-A478-5E6A54D9D84B}" dt="2018-07-07T01:35:17.262" v="0" actId="478"/>
          <ac:picMkLst>
            <pc:docMk/>
            <pc:sldMk cId="1887250389" sldId="257"/>
            <ac:picMk id="2050" creationId="{4B06D4E5-626F-40A5-B19A-808696E861AF}"/>
          </ac:picMkLst>
        </pc:picChg>
        <pc:picChg chg="del">
          <ac:chgData name="Mei Luis" userId="4979542ac1759f1b" providerId="LiveId" clId="{5E9356AC-7B8E-E64F-A478-5E6A54D9D84B}" dt="2018-07-07T01:35:19.001" v="1" actId="478"/>
          <ac:picMkLst>
            <pc:docMk/>
            <pc:sldMk cId="1887250389" sldId="257"/>
            <ac:picMk id="2052" creationId="{8F63DD0C-6256-452C-8077-22E473B579ED}"/>
          </ac:picMkLst>
        </pc:picChg>
        <pc:picChg chg="del">
          <ac:chgData name="Mei Luis" userId="4979542ac1759f1b" providerId="LiveId" clId="{5E9356AC-7B8E-E64F-A478-5E6A54D9D84B}" dt="2018-07-07T01:35:21.215" v="2" actId="478"/>
          <ac:picMkLst>
            <pc:docMk/>
            <pc:sldMk cId="1887250389" sldId="257"/>
            <ac:picMk id="2054" creationId="{83BA3581-6D6D-4D42-BA45-58835416907C}"/>
          </ac:picMkLst>
        </pc:picChg>
        <pc:picChg chg="del">
          <ac:chgData name="Mei Luis" userId="4979542ac1759f1b" providerId="LiveId" clId="{5E9356AC-7B8E-E64F-A478-5E6A54D9D84B}" dt="2018-07-07T01:35:24.753" v="4" actId="478"/>
          <ac:picMkLst>
            <pc:docMk/>
            <pc:sldMk cId="1887250389" sldId="257"/>
            <ac:picMk id="2056" creationId="{7DA23DF8-5AFF-40DB-9320-2E8AEAA90725}"/>
          </ac:picMkLst>
        </pc:picChg>
        <pc:picChg chg="del">
          <ac:chgData name="Mei Luis" userId="4979542ac1759f1b" providerId="LiveId" clId="{5E9356AC-7B8E-E64F-A478-5E6A54D9D84B}" dt="2018-07-07T01:35:22.786" v="3" actId="478"/>
          <ac:picMkLst>
            <pc:docMk/>
            <pc:sldMk cId="1887250389" sldId="257"/>
            <ac:picMk id="2058" creationId="{E1325617-0729-4B10-8B2F-E1CE1A7CD6C0}"/>
          </ac:picMkLst>
        </pc:picChg>
        <pc:cxnChg chg="del mod">
          <ac:chgData name="Mei Luis" userId="4979542ac1759f1b" providerId="LiveId" clId="{5E9356AC-7B8E-E64F-A478-5E6A54D9D84B}" dt="2018-07-07T01:35:28.519" v="6" actId="478"/>
          <ac:cxnSpMkLst>
            <pc:docMk/>
            <pc:sldMk cId="1887250389" sldId="257"/>
            <ac:cxnSpMk id="5" creationId="{61B6B22D-E8CC-4EC6-9BE4-9BC67B59376E}"/>
          </ac:cxnSpMkLst>
        </pc:cxnChg>
      </pc:sldChg>
      <pc:sldChg chg="delSp modSp delAnim modAnim">
        <pc:chgData name="Mei Luis" userId="4979542ac1759f1b" providerId="LiveId" clId="{5E9356AC-7B8E-E64F-A478-5E6A54D9D84B}" dt="2018-07-11T03:53:44.092" v="6019" actId="20577"/>
        <pc:sldMkLst>
          <pc:docMk/>
          <pc:sldMk cId="2262137189" sldId="258"/>
        </pc:sldMkLst>
        <pc:spChg chg="mod">
          <ac:chgData name="Mei Luis" userId="4979542ac1759f1b" providerId="LiveId" clId="{5E9356AC-7B8E-E64F-A478-5E6A54D9D84B}" dt="2018-07-07T14:13:16.371" v="561" actId="20577"/>
          <ac:spMkLst>
            <pc:docMk/>
            <pc:sldMk cId="2262137189" sldId="258"/>
            <ac:spMk id="2" creationId="{69E2B767-78C8-48A2-B5ED-D695F72C245B}"/>
          </ac:spMkLst>
        </pc:spChg>
        <pc:spChg chg="mod">
          <ac:chgData name="Mei Luis" userId="4979542ac1759f1b" providerId="LiveId" clId="{5E9356AC-7B8E-E64F-A478-5E6A54D9D84B}" dt="2018-07-11T03:53:44.092" v="6019" actId="20577"/>
          <ac:spMkLst>
            <pc:docMk/>
            <pc:sldMk cId="2262137189" sldId="258"/>
            <ac:spMk id="3" creationId="{EA64198B-AA2F-4AC4-850B-A6E9B849BF46}"/>
          </ac:spMkLst>
        </pc:spChg>
        <pc:spChg chg="del">
          <ac:chgData name="Mei Luis" userId="4979542ac1759f1b" providerId="LiveId" clId="{5E9356AC-7B8E-E64F-A478-5E6A54D9D84B}" dt="2018-07-07T01:36:23.586" v="15" actId="478"/>
          <ac:spMkLst>
            <pc:docMk/>
            <pc:sldMk cId="2262137189" sldId="258"/>
            <ac:spMk id="25" creationId="{9FF6E9F4-3CE0-4E6F-870C-B35FC48366AC}"/>
          </ac:spMkLst>
        </pc:spChg>
        <pc:spChg chg="del mod">
          <ac:chgData name="Mei Luis" userId="4979542ac1759f1b" providerId="LiveId" clId="{5E9356AC-7B8E-E64F-A478-5E6A54D9D84B}" dt="2018-07-07T01:36:34.031" v="19" actId="478"/>
          <ac:spMkLst>
            <pc:docMk/>
            <pc:sldMk cId="2262137189" sldId="258"/>
            <ac:spMk id="46" creationId="{563852F4-2759-445E-9BA7-2CB46BE6D6D1}"/>
          </ac:spMkLst>
        </pc:spChg>
        <pc:spChg chg="del mod">
          <ac:chgData name="Mei Luis" userId="4979542ac1759f1b" providerId="LiveId" clId="{5E9356AC-7B8E-E64F-A478-5E6A54D9D84B}" dt="2018-07-07T01:36:26.628" v="17" actId="478"/>
          <ac:spMkLst>
            <pc:docMk/>
            <pc:sldMk cId="2262137189" sldId="258"/>
            <ac:spMk id="47" creationId="{6E7AC083-07E3-43CF-A8C0-818A1C89210C}"/>
          </ac:spMkLst>
        </pc:spChg>
        <pc:grpChg chg="del">
          <ac:chgData name="Mei Luis" userId="4979542ac1759f1b" providerId="LiveId" clId="{5E9356AC-7B8E-E64F-A478-5E6A54D9D84B}" dt="2018-07-07T01:36:59.900" v="20" actId="478"/>
          <ac:grpSpMkLst>
            <pc:docMk/>
            <pc:sldMk cId="2262137189" sldId="258"/>
            <ac:grpSpMk id="17" creationId="{1320E10F-D201-44A5-AEFC-D5CE6778381B}"/>
          </ac:grpSpMkLst>
        </pc:grpChg>
        <pc:grpChg chg="del">
          <ac:chgData name="Mei Luis" userId="4979542ac1759f1b" providerId="LiveId" clId="{5E9356AC-7B8E-E64F-A478-5E6A54D9D84B}" dt="2018-07-07T01:36:21.450" v="13" actId="478"/>
          <ac:grpSpMkLst>
            <pc:docMk/>
            <pc:sldMk cId="2262137189" sldId="258"/>
            <ac:grpSpMk id="40" creationId="{8C855C96-15C3-47D2-BB3A-8C02931ADCC6}"/>
          </ac:grpSpMkLst>
        </pc:grpChg>
        <pc:grpChg chg="del">
          <ac:chgData name="Mei Luis" userId="4979542ac1759f1b" providerId="LiveId" clId="{5E9356AC-7B8E-E64F-A478-5E6A54D9D84B}" dt="2018-07-07T01:36:22.551" v="14" actId="478"/>
          <ac:grpSpMkLst>
            <pc:docMk/>
            <pc:sldMk cId="2262137189" sldId="258"/>
            <ac:grpSpMk id="63" creationId="{51686C08-A2A9-4C5E-979C-C2A006F0ADCB}"/>
          </ac:grpSpMkLst>
        </pc:grpChg>
        <pc:grpChg chg="del">
          <ac:chgData name="Mei Luis" userId="4979542ac1759f1b" providerId="LiveId" clId="{5E9356AC-7B8E-E64F-A478-5E6A54D9D84B}" dt="2018-07-07T01:36:16.464" v="11" actId="478"/>
          <ac:grpSpMkLst>
            <pc:docMk/>
            <pc:sldMk cId="2262137189" sldId="258"/>
            <ac:grpSpMk id="64" creationId="{A932683C-4333-461F-821B-CEBC11CB4A0F}"/>
          </ac:grpSpMkLst>
        </pc:grpChg>
        <pc:grpChg chg="del">
          <ac:chgData name="Mei Luis" userId="4979542ac1759f1b" providerId="LiveId" clId="{5E9356AC-7B8E-E64F-A478-5E6A54D9D84B}" dt="2018-07-07T01:36:19.951" v="12" actId="478"/>
          <ac:grpSpMkLst>
            <pc:docMk/>
            <pc:sldMk cId="2262137189" sldId="258"/>
            <ac:grpSpMk id="65" creationId="{C2FC273C-8D0A-4E18-9160-DCF911608690}"/>
          </ac:grpSpMkLst>
        </pc:grpChg>
        <pc:cxnChg chg="mod">
          <ac:chgData name="Mei Luis" userId="4979542ac1759f1b" providerId="LiveId" clId="{5E9356AC-7B8E-E64F-A478-5E6A54D9D84B}" dt="2018-07-07T01:36:16.464" v="11" actId="478"/>
          <ac:cxnSpMkLst>
            <pc:docMk/>
            <pc:sldMk cId="2262137189" sldId="258"/>
            <ac:cxnSpMk id="54" creationId="{6AFB7382-CA85-4CB2-9D74-FD9822B89AAA}"/>
          </ac:cxnSpMkLst>
        </pc:cxnChg>
      </pc:sldChg>
      <pc:sldChg chg="addSp delSp modSp">
        <pc:chgData name="Mei Luis" userId="4979542ac1759f1b" providerId="LiveId" clId="{5E9356AC-7B8E-E64F-A478-5E6A54D9D84B}" dt="2018-07-11T04:09:08.706" v="6267" actId="27636"/>
        <pc:sldMkLst>
          <pc:docMk/>
          <pc:sldMk cId="4022239942" sldId="260"/>
        </pc:sldMkLst>
        <pc:spChg chg="mod">
          <ac:chgData name="Mei Luis" userId="4979542ac1759f1b" providerId="LiveId" clId="{5E9356AC-7B8E-E64F-A478-5E6A54D9D84B}" dt="2018-07-07T14:43:52.230" v="1048" actId="20577"/>
          <ac:spMkLst>
            <pc:docMk/>
            <pc:sldMk cId="4022239942" sldId="260"/>
            <ac:spMk id="2" creationId="{2BD87EAA-7130-4CE2-8442-D27C367DCF0F}"/>
          </ac:spMkLst>
        </pc:spChg>
        <pc:spChg chg="mod">
          <ac:chgData name="Mei Luis" userId="4979542ac1759f1b" providerId="LiveId" clId="{5E9356AC-7B8E-E64F-A478-5E6A54D9D84B}" dt="2018-07-11T04:09:08.706" v="6267" actId="27636"/>
          <ac:spMkLst>
            <pc:docMk/>
            <pc:sldMk cId="4022239942" sldId="260"/>
            <ac:spMk id="3" creationId="{659FF967-E123-4751-8DC0-2281CD49E3AD}"/>
          </ac:spMkLst>
        </pc:spChg>
        <pc:graphicFrameChg chg="add del mod">
          <ac:chgData name="Mei Luis" userId="4979542ac1759f1b" providerId="LiveId" clId="{5E9356AC-7B8E-E64F-A478-5E6A54D9D84B}" dt="2018-07-07T14:46:23.561" v="1119" actId="3680"/>
          <ac:graphicFrameMkLst>
            <pc:docMk/>
            <pc:sldMk cId="4022239942" sldId="260"/>
            <ac:graphicFrameMk id="4" creationId="{A2BED236-6F91-BF4C-B562-6825ED0D0FD7}"/>
          </ac:graphicFrameMkLst>
        </pc:graphicFrameChg>
        <pc:graphicFrameChg chg="add del mod modGraphic">
          <ac:chgData name="Mei Luis" userId="4979542ac1759f1b" providerId="LiveId" clId="{5E9356AC-7B8E-E64F-A478-5E6A54D9D84B}" dt="2018-07-11T04:05:29.594" v="6181" actId="478"/>
          <ac:graphicFrameMkLst>
            <pc:docMk/>
            <pc:sldMk cId="4022239942" sldId="260"/>
            <ac:graphicFrameMk id="5" creationId="{793A809F-DF4D-334B-ADDE-04161ABC1446}"/>
          </ac:graphicFrameMkLst>
        </pc:graphicFrameChg>
      </pc:sldChg>
      <pc:sldChg chg="delSp modSp delAnim">
        <pc:chgData name="Mei Luis" userId="4979542ac1759f1b" providerId="LiveId" clId="{5E9356AC-7B8E-E64F-A478-5E6A54D9D84B}" dt="2018-07-11T04:10:34.105" v="6272" actId="20577"/>
        <pc:sldMkLst>
          <pc:docMk/>
          <pc:sldMk cId="1689561191" sldId="262"/>
        </pc:sldMkLst>
        <pc:spChg chg="mod">
          <ac:chgData name="Mei Luis" userId="4979542ac1759f1b" providerId="LiveId" clId="{5E9356AC-7B8E-E64F-A478-5E6A54D9D84B}" dt="2018-07-11T04:10:34.105" v="6272" actId="20577"/>
          <ac:spMkLst>
            <pc:docMk/>
            <pc:sldMk cId="1689561191" sldId="262"/>
            <ac:spMk id="3" creationId="{F50530AF-80D9-4833-A604-105F2792092C}"/>
          </ac:spMkLst>
        </pc:spChg>
        <pc:spChg chg="del">
          <ac:chgData name="Mei Luis" userId="4979542ac1759f1b" providerId="LiveId" clId="{5E9356AC-7B8E-E64F-A478-5E6A54D9D84B}" dt="2018-07-07T15:00:04.378" v="1428" actId="478"/>
          <ac:spMkLst>
            <pc:docMk/>
            <pc:sldMk cId="1689561191" sldId="262"/>
            <ac:spMk id="8" creationId="{86F77E6C-6155-409E-B74B-9CC5AB83A8A1}"/>
          </ac:spMkLst>
        </pc:spChg>
        <pc:spChg chg="del">
          <ac:chgData name="Mei Luis" userId="4979542ac1759f1b" providerId="LiveId" clId="{5E9356AC-7B8E-E64F-A478-5E6A54D9D84B}" dt="2018-07-07T15:00:04.378" v="1428" actId="478"/>
          <ac:spMkLst>
            <pc:docMk/>
            <pc:sldMk cId="1689561191" sldId="262"/>
            <ac:spMk id="13" creationId="{6907E1FD-7B57-4731-8FCC-2761BFE3AFF0}"/>
          </ac:spMkLst>
        </pc:spChg>
        <pc:picChg chg="del">
          <ac:chgData name="Mei Luis" userId="4979542ac1759f1b" providerId="LiveId" clId="{5E9356AC-7B8E-E64F-A478-5E6A54D9D84B}" dt="2018-07-07T15:00:04.378" v="1428" actId="478"/>
          <ac:picMkLst>
            <pc:docMk/>
            <pc:sldMk cId="1689561191" sldId="262"/>
            <ac:picMk id="5" creationId="{FA59A7A4-8CB6-47A2-8337-E6DF427D322A}"/>
          </ac:picMkLst>
        </pc:picChg>
        <pc:picChg chg="del">
          <ac:chgData name="Mei Luis" userId="4979542ac1759f1b" providerId="LiveId" clId="{5E9356AC-7B8E-E64F-A478-5E6A54D9D84B}" dt="2018-07-07T15:00:04.378" v="1428" actId="478"/>
          <ac:picMkLst>
            <pc:docMk/>
            <pc:sldMk cId="1689561191" sldId="262"/>
            <ac:picMk id="7" creationId="{B7FB1F43-D1EA-438E-853D-BABD09960768}"/>
          </ac:picMkLst>
        </pc:picChg>
        <pc:picChg chg="del">
          <ac:chgData name="Mei Luis" userId="4979542ac1759f1b" providerId="LiveId" clId="{5E9356AC-7B8E-E64F-A478-5E6A54D9D84B}" dt="2018-07-07T15:00:04.378" v="1428" actId="478"/>
          <ac:picMkLst>
            <pc:docMk/>
            <pc:sldMk cId="1689561191" sldId="262"/>
            <ac:picMk id="10" creationId="{EEC36253-2291-46D3-805C-BF1FC9BAB781}"/>
          </ac:picMkLst>
        </pc:picChg>
        <pc:picChg chg="del">
          <ac:chgData name="Mei Luis" userId="4979542ac1759f1b" providerId="LiveId" clId="{5E9356AC-7B8E-E64F-A478-5E6A54D9D84B}" dt="2018-07-07T15:00:04.378" v="1428" actId="478"/>
          <ac:picMkLst>
            <pc:docMk/>
            <pc:sldMk cId="1689561191" sldId="262"/>
            <ac:picMk id="15" creationId="{1FB58234-D581-403A-92AC-2803166B775E}"/>
          </ac:picMkLst>
        </pc:picChg>
        <pc:picChg chg="del mod">
          <ac:chgData name="Mei Luis" userId="4979542ac1759f1b" providerId="LiveId" clId="{5E9356AC-7B8E-E64F-A478-5E6A54D9D84B}" dt="2018-07-07T14:59:46.122" v="1427" actId="478"/>
          <ac:picMkLst>
            <pc:docMk/>
            <pc:sldMk cId="1689561191" sldId="262"/>
            <ac:picMk id="17" creationId="{5E26106E-6645-4433-8BD9-4DC6E95185AC}"/>
          </ac:picMkLst>
        </pc:picChg>
        <pc:cxnChg chg="del mod">
          <ac:chgData name="Mei Luis" userId="4979542ac1759f1b" providerId="LiveId" clId="{5E9356AC-7B8E-E64F-A478-5E6A54D9D84B}" dt="2018-07-07T15:00:04.378" v="1428" actId="478"/>
          <ac:cxnSpMkLst>
            <pc:docMk/>
            <pc:sldMk cId="1689561191" sldId="262"/>
            <ac:cxnSpMk id="9" creationId="{F90F4791-419D-48F0-BB6A-2E4F04683534}"/>
          </ac:cxnSpMkLst>
        </pc:cxnChg>
        <pc:cxnChg chg="del mod">
          <ac:chgData name="Mei Luis" userId="4979542ac1759f1b" providerId="LiveId" clId="{5E9356AC-7B8E-E64F-A478-5E6A54D9D84B}" dt="2018-07-07T15:00:04.378" v="1428" actId="478"/>
          <ac:cxnSpMkLst>
            <pc:docMk/>
            <pc:sldMk cId="1689561191" sldId="262"/>
            <ac:cxnSpMk id="14" creationId="{F3B2902D-AF9B-407B-8A8D-38754E20C4AD}"/>
          </ac:cxnSpMkLst>
        </pc:cxnChg>
      </pc:sldChg>
      <pc:sldChg chg="modSp">
        <pc:chgData name="Mei Luis" userId="4979542ac1759f1b" providerId="LiveId" clId="{5E9356AC-7B8E-E64F-A478-5E6A54D9D84B}" dt="2018-07-11T02:26:07.097" v="5498" actId="20577"/>
        <pc:sldMkLst>
          <pc:docMk/>
          <pc:sldMk cId="3565894253" sldId="263"/>
        </pc:sldMkLst>
        <pc:spChg chg="mod">
          <ac:chgData name="Mei Luis" userId="4979542ac1759f1b" providerId="LiveId" clId="{5E9356AC-7B8E-E64F-A478-5E6A54D9D84B}" dt="2018-07-11T02:26:07.097" v="5498" actId="20577"/>
          <ac:spMkLst>
            <pc:docMk/>
            <pc:sldMk cId="3565894253" sldId="263"/>
            <ac:spMk id="3" creationId="{D0707308-4252-4C80-967D-40CCFC2750F6}"/>
          </ac:spMkLst>
        </pc:spChg>
      </pc:sldChg>
      <pc:sldChg chg="addSp modSp modAnim">
        <pc:chgData name="Mei Luis" userId="4979542ac1759f1b" providerId="LiveId" clId="{5E9356AC-7B8E-E64F-A478-5E6A54D9D84B}" dt="2018-07-11T11:42:31.845" v="6788" actId="1035"/>
        <pc:sldMkLst>
          <pc:docMk/>
          <pc:sldMk cId="1369542284" sldId="265"/>
        </pc:sldMkLst>
        <pc:spChg chg="mod">
          <ac:chgData name="Mei Luis" userId="4979542ac1759f1b" providerId="LiveId" clId="{5E9356AC-7B8E-E64F-A478-5E6A54D9D84B}" dt="2018-07-11T00:50:26.384" v="4900" actId="207"/>
          <ac:spMkLst>
            <pc:docMk/>
            <pc:sldMk cId="1369542284" sldId="265"/>
            <ac:spMk id="3" creationId="{0B794863-9866-49E2-A8AB-F807E863021D}"/>
          </ac:spMkLst>
        </pc:spChg>
        <pc:graphicFrameChg chg="add mod modGraphic">
          <ac:chgData name="Mei Luis" userId="4979542ac1759f1b" providerId="LiveId" clId="{5E9356AC-7B8E-E64F-A478-5E6A54D9D84B}" dt="2018-07-11T11:42:31.845" v="6788" actId="1035"/>
          <ac:graphicFrameMkLst>
            <pc:docMk/>
            <pc:sldMk cId="1369542284" sldId="265"/>
            <ac:graphicFrameMk id="4" creationId="{9FA77922-EFC1-D84E-B516-BE148E1E7DDD}"/>
          </ac:graphicFrameMkLst>
        </pc:graphicFrameChg>
      </pc:sldChg>
      <pc:sldChg chg="addSp delSp modSp">
        <pc:chgData name="Mei Luis" userId="4979542ac1759f1b" providerId="LiveId" clId="{5E9356AC-7B8E-E64F-A478-5E6A54D9D84B}" dt="2018-07-11T01:25:41.501" v="5108" actId="1076"/>
        <pc:sldMkLst>
          <pc:docMk/>
          <pc:sldMk cId="1895761375" sldId="267"/>
        </pc:sldMkLst>
        <pc:spChg chg="mod">
          <ac:chgData name="Mei Luis" userId="4979542ac1759f1b" providerId="LiveId" clId="{5E9356AC-7B8E-E64F-A478-5E6A54D9D84B}" dt="2018-07-09T11:36:34.170" v="3810" actId="20577"/>
          <ac:spMkLst>
            <pc:docMk/>
            <pc:sldMk cId="1895761375" sldId="267"/>
            <ac:spMk id="2" creationId="{FF1CD300-B6BC-4ABB-A2D6-662610475836}"/>
          </ac:spMkLst>
        </pc:spChg>
        <pc:spChg chg="mod">
          <ac:chgData name="Mei Luis" userId="4979542ac1759f1b" providerId="LiveId" clId="{5E9356AC-7B8E-E64F-A478-5E6A54D9D84B}" dt="2018-07-10T11:31:42.227" v="4429" actId="114"/>
          <ac:spMkLst>
            <pc:docMk/>
            <pc:sldMk cId="1895761375" sldId="267"/>
            <ac:spMk id="3" creationId="{0649612D-7480-4512-B59D-539BA4C3CC96}"/>
          </ac:spMkLst>
        </pc:spChg>
        <pc:spChg chg="add mod">
          <ac:chgData name="Mei Luis" userId="4979542ac1759f1b" providerId="LiveId" clId="{5E9356AC-7B8E-E64F-A478-5E6A54D9D84B}" dt="2018-07-11T01:24:46.448" v="5095" actId="14100"/>
          <ac:spMkLst>
            <pc:docMk/>
            <pc:sldMk cId="1895761375" sldId="267"/>
            <ac:spMk id="6" creationId="{EEFF21F8-C640-F440-8C6F-799A8111A4CE}"/>
          </ac:spMkLst>
        </pc:spChg>
        <pc:spChg chg="add del mod topLvl">
          <ac:chgData name="Mei Luis" userId="4979542ac1759f1b" providerId="LiveId" clId="{5E9356AC-7B8E-E64F-A478-5E6A54D9D84B}" dt="2018-07-11T01:25:31.877" v="5106" actId="478"/>
          <ac:spMkLst>
            <pc:docMk/>
            <pc:sldMk cId="1895761375" sldId="267"/>
            <ac:spMk id="7" creationId="{78B77901-E9BB-EE41-A4C7-BE9FC545D059}"/>
          </ac:spMkLst>
        </pc:spChg>
        <pc:spChg chg="add del mod">
          <ac:chgData name="Mei Luis" userId="4979542ac1759f1b" providerId="LiveId" clId="{5E9356AC-7B8E-E64F-A478-5E6A54D9D84B}" dt="2018-07-11T01:24:57.623" v="5098" actId="478"/>
          <ac:spMkLst>
            <pc:docMk/>
            <pc:sldMk cId="1895761375" sldId="267"/>
            <ac:spMk id="10" creationId="{4D258EF7-A057-D540-848E-3C4EDB7CF6DF}"/>
          </ac:spMkLst>
        </pc:spChg>
        <pc:spChg chg="add mod">
          <ac:chgData name="Mei Luis" userId="4979542ac1759f1b" providerId="LiveId" clId="{5E9356AC-7B8E-E64F-A478-5E6A54D9D84B}" dt="2018-07-11T01:25:41.501" v="5108" actId="1076"/>
          <ac:spMkLst>
            <pc:docMk/>
            <pc:sldMk cId="1895761375" sldId="267"/>
            <ac:spMk id="11" creationId="{1868D64D-34C6-A640-B2ED-31DEFAA41AC9}"/>
          </ac:spMkLst>
        </pc:spChg>
        <pc:grpChg chg="add mod">
          <ac:chgData name="Mei Luis" userId="4979542ac1759f1b" providerId="LiveId" clId="{5E9356AC-7B8E-E64F-A478-5E6A54D9D84B}" dt="2018-07-11T01:24:28.487" v="5081" actId="14826"/>
          <ac:grpSpMkLst>
            <pc:docMk/>
            <pc:sldMk cId="1895761375" sldId="267"/>
            <ac:grpSpMk id="8" creationId="{E3CA2837-A716-C24D-9194-0DC615D498B3}"/>
          </ac:grpSpMkLst>
        </pc:grpChg>
        <pc:grpChg chg="add del mod">
          <ac:chgData name="Mei Luis" userId="4979542ac1759f1b" providerId="LiveId" clId="{5E9356AC-7B8E-E64F-A478-5E6A54D9D84B}" dt="2018-07-11T01:25:31.877" v="5106" actId="478"/>
          <ac:grpSpMkLst>
            <pc:docMk/>
            <pc:sldMk cId="1895761375" sldId="267"/>
            <ac:grpSpMk id="9" creationId="{56354EE0-B686-894F-8F40-8FCFB8F2DE1A}"/>
          </ac:grpSpMkLst>
        </pc:grpChg>
        <pc:picChg chg="add mod">
          <ac:chgData name="Mei Luis" userId="4979542ac1759f1b" providerId="LiveId" clId="{5E9356AC-7B8E-E64F-A478-5E6A54D9D84B}" dt="2018-07-11T01:24:28.487" v="5081" actId="14826"/>
          <ac:picMkLst>
            <pc:docMk/>
            <pc:sldMk cId="1895761375" sldId="267"/>
            <ac:picMk id="4" creationId="{288DBC93-3D5E-3D42-96BC-8EE9367BB7F4}"/>
          </ac:picMkLst>
        </pc:picChg>
        <pc:picChg chg="add mod topLvl">
          <ac:chgData name="Mei Luis" userId="4979542ac1759f1b" providerId="LiveId" clId="{5E9356AC-7B8E-E64F-A478-5E6A54D9D84B}" dt="2018-07-11T01:25:31.877" v="5106" actId="478"/>
          <ac:picMkLst>
            <pc:docMk/>
            <pc:sldMk cId="1895761375" sldId="267"/>
            <ac:picMk id="5" creationId="{0AF6D78B-8945-7449-B4F4-F2ED8086D77F}"/>
          </ac:picMkLst>
        </pc:picChg>
        <pc:cxnChg chg="add del mod">
          <ac:chgData name="Mei Luis" userId="4979542ac1759f1b" providerId="LiveId" clId="{5E9356AC-7B8E-E64F-A478-5E6A54D9D84B}" dt="2018-07-09T12:02:24.701" v="4336"/>
          <ac:cxnSpMkLst>
            <pc:docMk/>
            <pc:sldMk cId="1895761375" sldId="267"/>
            <ac:cxnSpMk id="10" creationId="{D5238792-90BD-C941-A36F-02741720B843}"/>
          </ac:cxnSpMkLst>
        </pc:cxnChg>
      </pc:sldChg>
      <pc:sldChg chg="addSp delSp modSp">
        <pc:chgData name="Mei Luis" userId="4979542ac1759f1b" providerId="LiveId" clId="{5E9356AC-7B8E-E64F-A478-5E6A54D9D84B}" dt="2018-07-11T01:27:09.176" v="5123" actId="1076"/>
        <pc:sldMkLst>
          <pc:docMk/>
          <pc:sldMk cId="1067682044" sldId="268"/>
        </pc:sldMkLst>
        <pc:spChg chg="mod">
          <ac:chgData name="Mei Luis" userId="4979542ac1759f1b" providerId="LiveId" clId="{5E9356AC-7B8E-E64F-A478-5E6A54D9D84B}" dt="2018-07-09T11:55:30.332" v="4157" actId="20577"/>
          <ac:spMkLst>
            <pc:docMk/>
            <pc:sldMk cId="1067682044" sldId="268"/>
            <ac:spMk id="3" creationId="{472DCE9F-C7FF-491B-AF57-508A3F6A0FA9}"/>
          </ac:spMkLst>
        </pc:spChg>
        <pc:spChg chg="add del mod">
          <ac:chgData name="Mei Luis" userId="4979542ac1759f1b" providerId="LiveId" clId="{5E9356AC-7B8E-E64F-A478-5E6A54D9D84B}" dt="2018-07-07T16:32:48.312" v="3000" actId="478"/>
          <ac:spMkLst>
            <pc:docMk/>
            <pc:sldMk cId="1067682044" sldId="268"/>
            <ac:spMk id="5" creationId="{B36E4298-42A2-F946-AF50-90D160EB402B}"/>
          </ac:spMkLst>
        </pc:spChg>
        <pc:spChg chg="del mod topLvl">
          <ac:chgData name="Mei Luis" userId="4979542ac1759f1b" providerId="LiveId" clId="{5E9356AC-7B8E-E64F-A478-5E6A54D9D84B}" dt="2018-07-11T01:26:47.998" v="5119" actId="478"/>
          <ac:spMkLst>
            <pc:docMk/>
            <pc:sldMk cId="1067682044" sldId="268"/>
            <ac:spMk id="9" creationId="{8007B199-4246-8044-8480-4BF7E6C260F4}"/>
          </ac:spMkLst>
        </pc:spChg>
        <pc:spChg chg="mod">
          <ac:chgData name="Mei Luis" userId="4979542ac1759f1b" providerId="LiveId" clId="{5E9356AC-7B8E-E64F-A478-5E6A54D9D84B}" dt="2018-07-11T01:26:32.974" v="5116" actId="1037"/>
          <ac:spMkLst>
            <pc:docMk/>
            <pc:sldMk cId="1067682044" sldId="268"/>
            <ac:spMk id="12" creationId="{7026ACDF-4881-4E4F-8413-25B6A967F4BF}"/>
          </ac:spMkLst>
        </pc:spChg>
        <pc:spChg chg="add mod">
          <ac:chgData name="Mei Luis" userId="4979542ac1759f1b" providerId="LiveId" clId="{5E9356AC-7B8E-E64F-A478-5E6A54D9D84B}" dt="2018-07-11T01:27:09.176" v="5123" actId="1076"/>
          <ac:spMkLst>
            <pc:docMk/>
            <pc:sldMk cId="1067682044" sldId="268"/>
            <ac:spMk id="13" creationId="{7ABC517F-4C99-D54F-AC03-10F0F90285BC}"/>
          </ac:spMkLst>
        </pc:spChg>
        <pc:grpChg chg="add del mod">
          <ac:chgData name="Mei Luis" userId="4979542ac1759f1b" providerId="LiveId" clId="{5E9356AC-7B8E-E64F-A478-5E6A54D9D84B}" dt="2018-07-11T01:26:47.998" v="5119" actId="478"/>
          <ac:grpSpMkLst>
            <pc:docMk/>
            <pc:sldMk cId="1067682044" sldId="268"/>
            <ac:grpSpMk id="6" creationId="{DA46DDC6-A1D3-3442-A83F-30704688D721}"/>
          </ac:grpSpMkLst>
        </pc:grpChg>
        <pc:grpChg chg="add mod">
          <ac:chgData name="Mei Luis" userId="4979542ac1759f1b" providerId="LiveId" clId="{5E9356AC-7B8E-E64F-A478-5E6A54D9D84B}" dt="2018-07-11T01:26:05.970" v="5109" actId="14826"/>
          <ac:grpSpMkLst>
            <pc:docMk/>
            <pc:sldMk cId="1067682044" sldId="268"/>
            <ac:grpSpMk id="10" creationId="{67B62920-78D1-AF46-821B-A7827466501A}"/>
          </ac:grpSpMkLst>
        </pc:grpChg>
        <pc:picChg chg="del mod">
          <ac:chgData name="Mei Luis" userId="4979542ac1759f1b" providerId="LiveId" clId="{5E9356AC-7B8E-E64F-A478-5E6A54D9D84B}" dt="2018-07-09T11:52:54.957" v="4064" actId="478"/>
          <ac:picMkLst>
            <pc:docMk/>
            <pc:sldMk cId="1067682044" sldId="268"/>
            <ac:picMk id="4" creationId="{59AD5E5F-9F81-44A7-AF63-516069D9B587}"/>
          </ac:picMkLst>
        </pc:picChg>
        <pc:picChg chg="del mod">
          <ac:chgData name="Mei Luis" userId="4979542ac1759f1b" providerId="LiveId" clId="{5E9356AC-7B8E-E64F-A478-5E6A54D9D84B}" dt="2018-07-09T11:52:56.534" v="4065" actId="478"/>
          <ac:picMkLst>
            <pc:docMk/>
            <pc:sldMk cId="1067682044" sldId="268"/>
            <ac:picMk id="7" creationId="{9F293E26-40E5-4F1B-AAC8-3FE5E822875A}"/>
          </ac:picMkLst>
        </pc:picChg>
        <pc:picChg chg="mod topLvl">
          <ac:chgData name="Mei Luis" userId="4979542ac1759f1b" providerId="LiveId" clId="{5E9356AC-7B8E-E64F-A478-5E6A54D9D84B}" dt="2018-07-11T01:26:47.998" v="5119" actId="478"/>
          <ac:picMkLst>
            <pc:docMk/>
            <pc:sldMk cId="1067682044" sldId="268"/>
            <ac:picMk id="8" creationId="{2010E6CD-F477-7247-A735-9E4A297AC702}"/>
          </ac:picMkLst>
        </pc:picChg>
        <pc:picChg chg="mod">
          <ac:chgData name="Mei Luis" userId="4979542ac1759f1b" providerId="LiveId" clId="{5E9356AC-7B8E-E64F-A478-5E6A54D9D84B}" dt="2018-07-11T01:26:05.970" v="5109" actId="14826"/>
          <ac:picMkLst>
            <pc:docMk/>
            <pc:sldMk cId="1067682044" sldId="268"/>
            <ac:picMk id="11" creationId="{AF1F6B61-43CC-D64E-B2C8-D5F4ACD3D17E}"/>
          </ac:picMkLst>
        </pc:picChg>
        <pc:cxnChg chg="add del mod">
          <ac:chgData name="Mei Luis" userId="4979542ac1759f1b" providerId="LiveId" clId="{5E9356AC-7B8E-E64F-A478-5E6A54D9D84B}" dt="2018-07-09T12:01:56.567" v="4311"/>
          <ac:cxnSpMkLst>
            <pc:docMk/>
            <pc:sldMk cId="1067682044" sldId="268"/>
            <ac:cxnSpMk id="13" creationId="{1434619A-DABE-AA47-AAE1-E597B06EC1E0}"/>
          </ac:cxnSpMkLst>
        </pc:cxnChg>
      </pc:sldChg>
      <pc:sldChg chg="modSp modAnim">
        <pc:chgData name="Mei Luis" userId="4979542ac1759f1b" providerId="LiveId" clId="{5E9356AC-7B8E-E64F-A478-5E6A54D9D84B}" dt="2018-07-11T11:49:39.161" v="6941" actId="20577"/>
        <pc:sldMkLst>
          <pc:docMk/>
          <pc:sldMk cId="3081552775" sldId="269"/>
        </pc:sldMkLst>
        <pc:spChg chg="mod">
          <ac:chgData name="Mei Luis" userId="4979542ac1759f1b" providerId="LiveId" clId="{5E9356AC-7B8E-E64F-A478-5E6A54D9D84B}" dt="2018-07-11T11:49:39.161" v="6941" actId="20577"/>
          <ac:spMkLst>
            <pc:docMk/>
            <pc:sldMk cId="3081552775" sldId="269"/>
            <ac:spMk id="3" creationId="{DFE78262-285D-4F70-9833-46539CCCA866}"/>
          </ac:spMkLst>
        </pc:spChg>
      </pc:sldChg>
      <pc:sldChg chg="addSp modSp modAnim">
        <pc:chgData name="Mei Luis" userId="4979542ac1759f1b" providerId="LiveId" clId="{5E9356AC-7B8E-E64F-A478-5E6A54D9D84B}" dt="2018-07-11T03:39:42.773" v="5905"/>
        <pc:sldMkLst>
          <pc:docMk/>
          <pc:sldMk cId="1591471453" sldId="270"/>
        </pc:sldMkLst>
        <pc:spChg chg="mod">
          <ac:chgData name="Mei Luis" userId="4979542ac1759f1b" providerId="LiveId" clId="{5E9356AC-7B8E-E64F-A478-5E6A54D9D84B}" dt="2018-07-11T02:33:24.106" v="5527" actId="20577"/>
          <ac:spMkLst>
            <pc:docMk/>
            <pc:sldMk cId="1591471453" sldId="270"/>
            <ac:spMk id="2" creationId="{7FA3EEEC-DEB5-4F87-9C96-68FD5C329CEA}"/>
          </ac:spMkLst>
        </pc:spChg>
        <pc:spChg chg="mod">
          <ac:chgData name="Mei Luis" userId="4979542ac1759f1b" providerId="LiveId" clId="{5E9356AC-7B8E-E64F-A478-5E6A54D9D84B}" dt="2018-07-11T03:39:00.267" v="5902" actId="20577"/>
          <ac:spMkLst>
            <pc:docMk/>
            <pc:sldMk cId="1591471453" sldId="270"/>
            <ac:spMk id="3" creationId="{90DBDEB8-46B6-453E-8B1B-CD10C5E97DC4}"/>
          </ac:spMkLst>
        </pc:spChg>
        <pc:spChg chg="add mod">
          <ac:chgData name="Mei Luis" userId="4979542ac1759f1b" providerId="LiveId" clId="{5E9356AC-7B8E-E64F-A478-5E6A54D9D84B}" dt="2018-07-11T03:19:25.233" v="5720" actId="164"/>
          <ac:spMkLst>
            <pc:docMk/>
            <pc:sldMk cId="1591471453" sldId="270"/>
            <ac:spMk id="8" creationId="{8238B989-F45D-A24E-AB01-CB665AAA7EBB}"/>
          </ac:spMkLst>
        </pc:spChg>
        <pc:grpChg chg="add mod">
          <ac:chgData name="Mei Luis" userId="4979542ac1759f1b" providerId="LiveId" clId="{5E9356AC-7B8E-E64F-A478-5E6A54D9D84B}" dt="2018-07-11T03:19:25.233" v="5720" actId="164"/>
          <ac:grpSpMkLst>
            <pc:docMk/>
            <pc:sldMk cId="1591471453" sldId="270"/>
            <ac:grpSpMk id="9" creationId="{250D753F-37E0-4D47-B54F-CEAA0D32DF48}"/>
          </ac:grpSpMkLst>
        </pc:grpChg>
        <pc:cxnChg chg="add mod">
          <ac:chgData name="Mei Luis" userId="4979542ac1759f1b" providerId="LiveId" clId="{5E9356AC-7B8E-E64F-A478-5E6A54D9D84B}" dt="2018-07-11T03:39:16.266" v="5903" actId="14100"/>
          <ac:cxnSpMkLst>
            <pc:docMk/>
            <pc:sldMk cId="1591471453" sldId="270"/>
            <ac:cxnSpMk id="5" creationId="{F0A88A26-42E2-B745-80CA-C4121FC17536}"/>
          </ac:cxnSpMkLst>
        </pc:cxnChg>
      </pc:sldChg>
      <pc:sldChg chg="modSp">
        <pc:chgData name="Mei Luis" userId="4979542ac1759f1b" providerId="LiveId" clId="{5E9356AC-7B8E-E64F-A478-5E6A54D9D84B}" dt="2018-07-11T11:59:03.621" v="6971"/>
        <pc:sldMkLst>
          <pc:docMk/>
          <pc:sldMk cId="1393591209" sldId="271"/>
        </pc:sldMkLst>
        <pc:spChg chg="mod">
          <ac:chgData name="Mei Luis" userId="4979542ac1759f1b" providerId="LiveId" clId="{5E9356AC-7B8E-E64F-A478-5E6A54D9D84B}" dt="2018-07-11T11:59:03.621" v="6971"/>
          <ac:spMkLst>
            <pc:docMk/>
            <pc:sldMk cId="1393591209" sldId="271"/>
            <ac:spMk id="3" creationId="{FFBD3DD4-F4FC-4DB2-AF47-25475D625B18}"/>
          </ac:spMkLst>
        </pc:spChg>
        <pc:graphicFrameChg chg="mod">
          <ac:chgData name="Mei Luis" userId="4979542ac1759f1b" providerId="LiveId" clId="{5E9356AC-7B8E-E64F-A478-5E6A54D9D84B}" dt="2018-07-11T11:58:52.804" v="6967"/>
          <ac:graphicFrameMkLst>
            <pc:docMk/>
            <pc:sldMk cId="1393591209" sldId="271"/>
            <ac:graphicFrameMk id="4" creationId="{64F8042B-9C74-4AB2-80F5-E395F03E51AE}"/>
          </ac:graphicFrameMkLst>
        </pc:graphicFrameChg>
      </pc:sldChg>
      <pc:sldChg chg="modSp modAnim">
        <pc:chgData name="Mei Luis" userId="4979542ac1759f1b" providerId="LiveId" clId="{5E9356AC-7B8E-E64F-A478-5E6A54D9D84B}" dt="2018-07-11T11:59:25.452" v="6977"/>
        <pc:sldMkLst>
          <pc:docMk/>
          <pc:sldMk cId="3927054268" sldId="272"/>
        </pc:sldMkLst>
        <pc:spChg chg="mod">
          <ac:chgData name="Mei Luis" userId="4979542ac1759f1b" providerId="LiveId" clId="{5E9356AC-7B8E-E64F-A478-5E6A54D9D84B}" dt="2018-07-11T11:59:25.452" v="6977"/>
          <ac:spMkLst>
            <pc:docMk/>
            <pc:sldMk cId="3927054268" sldId="272"/>
            <ac:spMk id="3" creationId="{230E8010-1522-4EF6-AE34-C87DF358C602}"/>
          </ac:spMkLst>
        </pc:spChg>
      </pc:sldChg>
      <pc:sldChg chg="addSp delSp modSp ord modAnim">
        <pc:chgData name="Mei Luis" userId="4979542ac1759f1b" providerId="LiveId" clId="{5E9356AC-7B8E-E64F-A478-5E6A54D9D84B}" dt="2018-07-11T11:53:47.651" v="6961" actId="20577"/>
        <pc:sldMkLst>
          <pc:docMk/>
          <pc:sldMk cId="1470775969" sldId="273"/>
        </pc:sldMkLst>
        <pc:spChg chg="mod">
          <ac:chgData name="Mei Luis" userId="4979542ac1759f1b" providerId="LiveId" clId="{5E9356AC-7B8E-E64F-A478-5E6A54D9D84B}" dt="2018-07-11T11:53:47.651" v="6961" actId="20577"/>
          <ac:spMkLst>
            <pc:docMk/>
            <pc:sldMk cId="1470775969" sldId="273"/>
            <ac:spMk id="3" creationId="{513DA30E-6D47-4EAD-901B-CFB24F0ED0FE}"/>
          </ac:spMkLst>
        </pc:spChg>
        <pc:spChg chg="add mod">
          <ac:chgData name="Mei Luis" userId="4979542ac1759f1b" providerId="LiveId" clId="{5E9356AC-7B8E-E64F-A478-5E6A54D9D84B}" dt="2018-07-11T01:47:09.155" v="5300" actId="1076"/>
          <ac:spMkLst>
            <pc:docMk/>
            <pc:sldMk cId="1470775969" sldId="273"/>
            <ac:spMk id="4" creationId="{BD5C032B-B5F7-354C-97D8-0E5BE7634289}"/>
          </ac:spMkLst>
        </pc:spChg>
        <pc:spChg chg="add mod">
          <ac:chgData name="Mei Luis" userId="4979542ac1759f1b" providerId="LiveId" clId="{5E9356AC-7B8E-E64F-A478-5E6A54D9D84B}" dt="2018-07-10T15:38:49.586" v="4724" actId="164"/>
          <ac:spMkLst>
            <pc:docMk/>
            <pc:sldMk cId="1470775969" sldId="273"/>
            <ac:spMk id="7" creationId="{4BC56312-D348-D242-8B33-C0B723C35015}"/>
          </ac:spMkLst>
        </pc:spChg>
        <pc:spChg chg="add mod topLvl">
          <ac:chgData name="Mei Luis" userId="4979542ac1759f1b" providerId="LiveId" clId="{5E9356AC-7B8E-E64F-A478-5E6A54D9D84B}" dt="2018-07-11T01:44:44.881" v="5284" actId="165"/>
          <ac:spMkLst>
            <pc:docMk/>
            <pc:sldMk cId="1470775969" sldId="273"/>
            <ac:spMk id="8" creationId="{7A15B9E0-31A2-8F49-BA9C-BBB655FCEA4C}"/>
          </ac:spMkLst>
        </pc:spChg>
        <pc:spChg chg="del topLvl">
          <ac:chgData name="Mei Luis" userId="4979542ac1759f1b" providerId="LiveId" clId="{5E9356AC-7B8E-E64F-A478-5E6A54D9D84B}" dt="2018-07-10T14:58:56.722" v="4449" actId="478"/>
          <ac:spMkLst>
            <pc:docMk/>
            <pc:sldMk cId="1470775969" sldId="273"/>
            <ac:spMk id="12" creationId="{910E3D47-F5F4-E844-B031-76886C0353CA}"/>
          </ac:spMkLst>
        </pc:spChg>
        <pc:spChg chg="del topLvl">
          <ac:chgData name="Mei Luis" userId="4979542ac1759f1b" providerId="LiveId" clId="{5E9356AC-7B8E-E64F-A478-5E6A54D9D84B}" dt="2018-07-10T14:58:51.283" v="4448" actId="478"/>
          <ac:spMkLst>
            <pc:docMk/>
            <pc:sldMk cId="1470775969" sldId="273"/>
            <ac:spMk id="15" creationId="{001DD535-E776-6D42-BA82-580D99B9BBAB}"/>
          </ac:spMkLst>
        </pc:spChg>
        <pc:spChg chg="add mod">
          <ac:chgData name="Mei Luis" userId="4979542ac1759f1b" providerId="LiveId" clId="{5E9356AC-7B8E-E64F-A478-5E6A54D9D84B}" dt="2018-07-11T01:35:16.171" v="5250" actId="1076"/>
          <ac:spMkLst>
            <pc:docMk/>
            <pc:sldMk cId="1470775969" sldId="273"/>
            <ac:spMk id="20" creationId="{4B6DACBD-A02C-3048-966D-B6AEB87A5222}"/>
          </ac:spMkLst>
        </pc:spChg>
        <pc:spChg chg="add mod">
          <ac:chgData name="Mei Luis" userId="4979542ac1759f1b" providerId="LiveId" clId="{5E9356AC-7B8E-E64F-A478-5E6A54D9D84B}" dt="2018-07-10T15:38:59.025" v="4725" actId="164"/>
          <ac:spMkLst>
            <pc:docMk/>
            <pc:sldMk cId="1470775969" sldId="273"/>
            <ac:spMk id="21" creationId="{084FFFA3-CA39-E64D-A26C-90DDCF2262B9}"/>
          </ac:spMkLst>
        </pc:spChg>
        <pc:spChg chg="add mod">
          <ac:chgData name="Mei Luis" userId="4979542ac1759f1b" providerId="LiveId" clId="{5E9356AC-7B8E-E64F-A478-5E6A54D9D84B}" dt="2018-07-11T01:35:57.797" v="5253" actId="1076"/>
          <ac:spMkLst>
            <pc:docMk/>
            <pc:sldMk cId="1470775969" sldId="273"/>
            <ac:spMk id="22" creationId="{99EA9CAE-708A-5C43-A374-1D6C285CC08E}"/>
          </ac:spMkLst>
        </pc:spChg>
        <pc:spChg chg="add mod">
          <ac:chgData name="Mei Luis" userId="4979542ac1759f1b" providerId="LiveId" clId="{5E9356AC-7B8E-E64F-A478-5E6A54D9D84B}" dt="2018-07-11T01:37:26.141" v="5260" actId="1035"/>
          <ac:spMkLst>
            <pc:docMk/>
            <pc:sldMk cId="1470775969" sldId="273"/>
            <ac:spMk id="23" creationId="{2592B8B8-7BEB-CB49-AB73-D8654F44FBF0}"/>
          </ac:spMkLst>
        </pc:spChg>
        <pc:spChg chg="add del">
          <ac:chgData name="Mei Luis" userId="4979542ac1759f1b" providerId="LiveId" clId="{5E9356AC-7B8E-E64F-A478-5E6A54D9D84B}" dt="2018-07-10T15:02:57.475" v="4507"/>
          <ac:spMkLst>
            <pc:docMk/>
            <pc:sldMk cId="1470775969" sldId="273"/>
            <ac:spMk id="23" creationId="{998B9D85-6CEF-D34B-8485-24C14BECED98}"/>
          </ac:spMkLst>
        </pc:spChg>
        <pc:spChg chg="add mod topLvl">
          <ac:chgData name="Mei Luis" userId="4979542ac1759f1b" providerId="LiveId" clId="{5E9356AC-7B8E-E64F-A478-5E6A54D9D84B}" dt="2018-07-11T01:44:35.169" v="5283" actId="165"/>
          <ac:spMkLst>
            <pc:docMk/>
            <pc:sldMk cId="1470775969" sldId="273"/>
            <ac:spMk id="24" creationId="{4593ABB2-87B1-6542-9738-739EE3FAE635}"/>
          </ac:spMkLst>
        </pc:spChg>
        <pc:spChg chg="add mod">
          <ac:chgData name="Mei Luis" userId="4979542ac1759f1b" providerId="LiveId" clId="{5E9356AC-7B8E-E64F-A478-5E6A54D9D84B}" dt="2018-07-11T01:37:48.333" v="5277" actId="14100"/>
          <ac:spMkLst>
            <pc:docMk/>
            <pc:sldMk cId="1470775969" sldId="273"/>
            <ac:spMk id="29" creationId="{D7A36A44-60B1-8343-85E3-06A34F764AF4}"/>
          </ac:spMkLst>
        </pc:spChg>
        <pc:spChg chg="add mod">
          <ac:chgData name="Mei Luis" userId="4979542ac1759f1b" providerId="LiveId" clId="{5E9356AC-7B8E-E64F-A478-5E6A54D9D84B}" dt="2018-07-11T01:47:50.426" v="5304" actId="20577"/>
          <ac:spMkLst>
            <pc:docMk/>
            <pc:sldMk cId="1470775969" sldId="273"/>
            <ac:spMk id="30" creationId="{825E267E-280C-204A-97BF-7748B5B0592C}"/>
          </ac:spMkLst>
        </pc:spChg>
        <pc:grpChg chg="add del">
          <ac:chgData name="Mei Luis" userId="4979542ac1759f1b" providerId="LiveId" clId="{5E9356AC-7B8E-E64F-A478-5E6A54D9D84B}" dt="2018-07-09T11:59:17.024" v="4257"/>
          <ac:grpSpMkLst>
            <pc:docMk/>
            <pc:sldMk cId="1470775969" sldId="273"/>
            <ac:grpSpMk id="4" creationId="{6412201D-A33F-8B49-8DF5-C360A95EF3A7}"/>
          </ac:grpSpMkLst>
        </pc:grpChg>
        <pc:grpChg chg="add del">
          <ac:chgData name="Mei Luis" userId="4979542ac1759f1b" providerId="LiveId" clId="{5E9356AC-7B8E-E64F-A478-5E6A54D9D84B}" dt="2018-07-09T11:59:17.024" v="4257"/>
          <ac:grpSpMkLst>
            <pc:docMk/>
            <pc:sldMk cId="1470775969" sldId="273"/>
            <ac:grpSpMk id="7" creationId="{98B0FC8C-ADF7-0642-9417-F942A4E5B0F7}"/>
          </ac:grpSpMkLst>
        </pc:grpChg>
        <pc:grpChg chg="add del mod">
          <ac:chgData name="Mei Luis" userId="4979542ac1759f1b" providerId="LiveId" clId="{5E9356AC-7B8E-E64F-A478-5E6A54D9D84B}" dt="2018-07-10T14:58:56.722" v="4449" actId="478"/>
          <ac:grpSpMkLst>
            <pc:docMk/>
            <pc:sldMk cId="1470775969" sldId="273"/>
            <ac:grpSpMk id="10" creationId="{6F603477-ADE9-DB48-9DC7-1C5F3DFE84DD}"/>
          </ac:grpSpMkLst>
        </pc:grpChg>
        <pc:grpChg chg="add del">
          <ac:chgData name="Mei Luis" userId="4979542ac1759f1b" providerId="LiveId" clId="{5E9356AC-7B8E-E64F-A478-5E6A54D9D84B}" dt="2018-07-10T14:58:51.283" v="4448" actId="478"/>
          <ac:grpSpMkLst>
            <pc:docMk/>
            <pc:sldMk cId="1470775969" sldId="273"/>
            <ac:grpSpMk id="13" creationId="{358FD358-6B9C-A346-B87A-D8E49C9DA725}"/>
          </ac:grpSpMkLst>
        </pc:grpChg>
        <pc:grpChg chg="add mod topLvl">
          <ac:chgData name="Mei Luis" userId="4979542ac1759f1b" providerId="LiveId" clId="{5E9356AC-7B8E-E64F-A478-5E6A54D9D84B}" dt="2018-07-11T01:44:44.881" v="5284" actId="165"/>
          <ac:grpSpMkLst>
            <pc:docMk/>
            <pc:sldMk cId="1470775969" sldId="273"/>
            <ac:grpSpMk id="25" creationId="{27CBA5DC-A98C-1947-8DA4-ECCC947AE1EC}"/>
          </ac:grpSpMkLst>
        </pc:grpChg>
        <pc:grpChg chg="add mod topLvl">
          <ac:chgData name="Mei Luis" userId="4979542ac1759f1b" providerId="LiveId" clId="{5E9356AC-7B8E-E64F-A478-5E6A54D9D84B}" dt="2018-07-11T01:44:35.169" v="5283" actId="165"/>
          <ac:grpSpMkLst>
            <pc:docMk/>
            <pc:sldMk cId="1470775969" sldId="273"/>
            <ac:grpSpMk id="26" creationId="{AE362D9C-0F7A-CE46-8EDE-9435C03F5F1C}"/>
          </ac:grpSpMkLst>
        </pc:grpChg>
        <pc:grpChg chg="add del mod">
          <ac:chgData name="Mei Luis" userId="4979542ac1759f1b" providerId="LiveId" clId="{5E9356AC-7B8E-E64F-A478-5E6A54D9D84B}" dt="2018-07-11T01:44:44.881" v="5284" actId="165"/>
          <ac:grpSpMkLst>
            <pc:docMk/>
            <pc:sldMk cId="1470775969" sldId="273"/>
            <ac:grpSpMk id="27" creationId="{A5BFD7BC-A471-FC4E-8D7C-6E6CA8AD0FA0}"/>
          </ac:grpSpMkLst>
        </pc:grpChg>
        <pc:grpChg chg="add del mod">
          <ac:chgData name="Mei Luis" userId="4979542ac1759f1b" providerId="LiveId" clId="{5E9356AC-7B8E-E64F-A478-5E6A54D9D84B}" dt="2018-07-11T01:44:35.169" v="5283" actId="165"/>
          <ac:grpSpMkLst>
            <pc:docMk/>
            <pc:sldMk cId="1470775969" sldId="273"/>
            <ac:grpSpMk id="28" creationId="{6B98BF6C-74D5-824D-AC1B-A911000B8F47}"/>
          </ac:grpSpMkLst>
        </pc:grpChg>
        <pc:picChg chg="mod topLvl">
          <ac:chgData name="Mei Luis" userId="4979542ac1759f1b" providerId="LiveId" clId="{5E9356AC-7B8E-E64F-A478-5E6A54D9D84B}" dt="2018-07-11T01:44:35.169" v="5283" actId="165"/>
          <ac:picMkLst>
            <pc:docMk/>
            <pc:sldMk cId="1470775969" sldId="273"/>
            <ac:picMk id="11" creationId="{AAA3BC5F-44FB-1B48-9980-43680DAF21D2}"/>
          </ac:picMkLst>
        </pc:picChg>
        <pc:picChg chg="mod topLvl">
          <ac:chgData name="Mei Luis" userId="4979542ac1759f1b" providerId="LiveId" clId="{5E9356AC-7B8E-E64F-A478-5E6A54D9D84B}" dt="2018-07-11T01:44:44.881" v="5284" actId="165"/>
          <ac:picMkLst>
            <pc:docMk/>
            <pc:sldMk cId="1470775969" sldId="273"/>
            <ac:picMk id="14" creationId="{ED5BDDBA-CE1F-554E-9E09-D43A6CF070F5}"/>
          </ac:picMkLst>
        </pc:picChg>
        <pc:cxnChg chg="add mod">
          <ac:chgData name="Mei Luis" userId="4979542ac1759f1b" providerId="LiveId" clId="{5E9356AC-7B8E-E64F-A478-5E6A54D9D84B}" dt="2018-07-10T15:38:49.586" v="4724" actId="164"/>
          <ac:cxnSpMkLst>
            <pc:docMk/>
            <pc:sldMk cId="1470775969" sldId="273"/>
            <ac:cxnSpMk id="5" creationId="{F887E7EF-EA57-294B-AE04-B03381F2FEDF}"/>
          </ac:cxnSpMkLst>
        </pc:cxnChg>
        <pc:cxnChg chg="add del mod">
          <ac:chgData name="Mei Luis" userId="4979542ac1759f1b" providerId="LiveId" clId="{5E9356AC-7B8E-E64F-A478-5E6A54D9D84B}" dt="2018-07-11T01:34:33.656" v="5247" actId="478"/>
          <ac:cxnSpMkLst>
            <pc:docMk/>
            <pc:sldMk cId="1470775969" sldId="273"/>
            <ac:cxnSpMk id="16" creationId="{34D7754F-3B1D-8E48-A70C-777C727CEE0B}"/>
          </ac:cxnSpMkLst>
        </pc:cxnChg>
        <pc:cxnChg chg="add mod">
          <ac:chgData name="Mei Luis" userId="4979542ac1759f1b" providerId="LiveId" clId="{5E9356AC-7B8E-E64F-A478-5E6A54D9D84B}" dt="2018-07-11T01:28:02.456" v="5130" actId="1036"/>
          <ac:cxnSpMkLst>
            <pc:docMk/>
            <pc:sldMk cId="1470775969" sldId="273"/>
            <ac:cxnSpMk id="17" creationId="{0F28288C-222F-144F-A671-FA0D0626E955}"/>
          </ac:cxnSpMkLst>
        </pc:cxnChg>
        <pc:cxnChg chg="add mod">
          <ac:chgData name="Mei Luis" userId="4979542ac1759f1b" providerId="LiveId" clId="{5E9356AC-7B8E-E64F-A478-5E6A54D9D84B}" dt="2018-07-10T15:38:59.025" v="4725" actId="164"/>
          <ac:cxnSpMkLst>
            <pc:docMk/>
            <pc:sldMk cId="1470775969" sldId="273"/>
            <ac:cxnSpMk id="18" creationId="{0E543303-012A-C14C-9EAF-E3664327D973}"/>
          </ac:cxnSpMkLst>
        </pc:cxnChg>
        <pc:cxnChg chg="add mod">
          <ac:chgData name="Mei Luis" userId="4979542ac1759f1b" providerId="LiveId" clId="{5E9356AC-7B8E-E64F-A478-5E6A54D9D84B}" dt="2018-07-11T01:28:15.282" v="5142" actId="1076"/>
          <ac:cxnSpMkLst>
            <pc:docMk/>
            <pc:sldMk cId="1470775969" sldId="273"/>
            <ac:cxnSpMk id="19" creationId="{C23FD3AC-3911-4042-9BA3-F3448C6E998F}"/>
          </ac:cxnSpMkLst>
        </pc:cxnChg>
        <pc:cxnChg chg="add del mod">
          <ac:chgData name="Mei Luis" userId="4979542ac1759f1b" providerId="LiveId" clId="{5E9356AC-7B8E-E64F-A478-5E6A54D9D84B}" dt="2018-07-10T14:58:59.447" v="4450" actId="478"/>
          <ac:cxnSpMkLst>
            <pc:docMk/>
            <pc:sldMk cId="1470775969" sldId="273"/>
            <ac:cxnSpMk id="20" creationId="{1CDAF8EA-BA23-1A4F-9210-E746E8CCE0D3}"/>
          </ac:cxnSpMkLst>
        </pc:cxnChg>
        <pc:cxnChg chg="add del">
          <ac:chgData name="Mei Luis" userId="4979542ac1759f1b" providerId="LiveId" clId="{5E9356AC-7B8E-E64F-A478-5E6A54D9D84B}" dt="2018-07-10T15:02:57.475" v="4507"/>
          <ac:cxnSpMkLst>
            <pc:docMk/>
            <pc:sldMk cId="1470775969" sldId="273"/>
            <ac:cxnSpMk id="22" creationId="{4CA9B3F8-E797-4A43-9568-32E87351900E}"/>
          </ac:cxnSpMkLst>
        </pc:cxnChg>
      </pc:sldChg>
      <pc:sldChg chg="addSp modSp">
        <pc:chgData name="Mei Luis" userId="4979542ac1759f1b" providerId="LiveId" clId="{5E9356AC-7B8E-E64F-A478-5E6A54D9D84B}" dt="2018-07-11T03:48:08.535" v="5977" actId="20577"/>
        <pc:sldMkLst>
          <pc:docMk/>
          <pc:sldMk cId="2025138671" sldId="274"/>
        </pc:sldMkLst>
        <pc:spChg chg="mod">
          <ac:chgData name="Mei Luis" userId="4979542ac1759f1b" providerId="LiveId" clId="{5E9356AC-7B8E-E64F-A478-5E6A54D9D84B}" dt="2018-07-11T03:48:08.535" v="5977" actId="20577"/>
          <ac:spMkLst>
            <pc:docMk/>
            <pc:sldMk cId="2025138671" sldId="274"/>
            <ac:spMk id="3" creationId="{C11FEACA-236E-43CF-B443-89E2AFFD38A5}"/>
          </ac:spMkLst>
        </pc:spChg>
        <pc:picChg chg="add mod">
          <ac:chgData name="Mei Luis" userId="4979542ac1759f1b" providerId="LiveId" clId="{5E9356AC-7B8E-E64F-A478-5E6A54D9D84B}" dt="2018-07-11T03:47:46.175" v="5972" actId="1076"/>
          <ac:picMkLst>
            <pc:docMk/>
            <pc:sldMk cId="2025138671" sldId="274"/>
            <ac:picMk id="5" creationId="{42AEFDE3-5C6D-2744-A9E1-A17BB3DC3582}"/>
          </ac:picMkLst>
        </pc:picChg>
      </pc:sldChg>
      <pc:sldChg chg="modSp">
        <pc:chgData name="Mei Luis" userId="4979542ac1759f1b" providerId="LiveId" clId="{5E9356AC-7B8E-E64F-A478-5E6A54D9D84B}" dt="2018-07-11T04:31:18.115" v="6392" actId="20577"/>
        <pc:sldMkLst>
          <pc:docMk/>
          <pc:sldMk cId="4213335281" sldId="276"/>
        </pc:sldMkLst>
        <pc:spChg chg="mod">
          <ac:chgData name="Mei Luis" userId="4979542ac1759f1b" providerId="LiveId" clId="{5E9356AC-7B8E-E64F-A478-5E6A54D9D84B}" dt="2018-07-11T04:19:43.820" v="6289" actId="20577"/>
          <ac:spMkLst>
            <pc:docMk/>
            <pc:sldMk cId="4213335281" sldId="276"/>
            <ac:spMk id="2" creationId="{366EE231-FF16-41F5-8433-BA9B08DF42C5}"/>
          </ac:spMkLst>
        </pc:spChg>
        <pc:spChg chg="mod">
          <ac:chgData name="Mei Luis" userId="4979542ac1759f1b" providerId="LiveId" clId="{5E9356AC-7B8E-E64F-A478-5E6A54D9D84B}" dt="2018-07-11T04:31:18.115" v="6392" actId="20577"/>
          <ac:spMkLst>
            <pc:docMk/>
            <pc:sldMk cId="4213335281" sldId="276"/>
            <ac:spMk id="3" creationId="{112FD5FE-8B22-4387-85FE-60171286F0C9}"/>
          </ac:spMkLst>
        </pc:spChg>
      </pc:sldChg>
      <pc:sldChg chg="modSp">
        <pc:chgData name="Mei Luis" userId="4979542ac1759f1b" providerId="LiveId" clId="{5E9356AC-7B8E-E64F-A478-5E6A54D9D84B}" dt="2018-07-11T03:56:56.390" v="6020" actId="20577"/>
        <pc:sldMkLst>
          <pc:docMk/>
          <pc:sldMk cId="1673901931" sldId="277"/>
        </pc:sldMkLst>
        <pc:spChg chg="mod">
          <ac:chgData name="Mei Luis" userId="4979542ac1759f1b" providerId="LiveId" clId="{5E9356AC-7B8E-E64F-A478-5E6A54D9D84B}" dt="2018-07-11T03:56:56.390" v="6020" actId="20577"/>
          <ac:spMkLst>
            <pc:docMk/>
            <pc:sldMk cId="1673901931" sldId="277"/>
            <ac:spMk id="3" creationId="{51BCAF59-938F-4FD6-A777-8DDC9F6A348A}"/>
          </ac:spMkLst>
        </pc:spChg>
      </pc:sldChg>
      <pc:sldChg chg="addSp delSp modSp add modAnim">
        <pc:chgData name="Mei Luis" userId="4979542ac1759f1b" providerId="LiveId" clId="{5E9356AC-7B8E-E64F-A478-5E6A54D9D84B}" dt="2018-07-11T05:26:11.462" v="6717" actId="20577"/>
        <pc:sldMkLst>
          <pc:docMk/>
          <pc:sldMk cId="2233101207" sldId="279"/>
        </pc:sldMkLst>
        <pc:spChg chg="mod">
          <ac:chgData name="Mei Luis" userId="4979542ac1759f1b" providerId="LiveId" clId="{5E9356AC-7B8E-E64F-A478-5E6A54D9D84B}" dt="2018-07-07T15:13:57.404" v="1800" actId="20577"/>
          <ac:spMkLst>
            <pc:docMk/>
            <pc:sldMk cId="2233101207" sldId="279"/>
            <ac:spMk id="2" creationId="{A9B17540-AE36-4DD7-98E2-7D4577BFDC46}"/>
          </ac:spMkLst>
        </pc:spChg>
        <pc:spChg chg="mod">
          <ac:chgData name="Mei Luis" userId="4979542ac1759f1b" providerId="LiveId" clId="{5E9356AC-7B8E-E64F-A478-5E6A54D9D84B}" dt="2018-07-11T05:26:11.462" v="6717" actId="20577"/>
          <ac:spMkLst>
            <pc:docMk/>
            <pc:sldMk cId="2233101207" sldId="279"/>
            <ac:spMk id="3" creationId="{F50530AF-80D9-4833-A604-105F2792092C}"/>
          </ac:spMkLst>
        </pc:spChg>
        <pc:spChg chg="add mod">
          <ac:chgData name="Mei Luis" userId="4979542ac1759f1b" providerId="LiveId" clId="{5E9356AC-7B8E-E64F-A478-5E6A54D9D84B}" dt="2018-07-11T02:13:54.599" v="5479" actId="1035"/>
          <ac:spMkLst>
            <pc:docMk/>
            <pc:sldMk cId="2233101207" sldId="279"/>
            <ac:spMk id="4" creationId="{203AEF36-703A-CC4D-B2A2-9E6B8349F5E2}"/>
          </ac:spMkLst>
        </pc:spChg>
        <pc:spChg chg="del">
          <ac:chgData name="Mei Luis" userId="4979542ac1759f1b" providerId="LiveId" clId="{5E9356AC-7B8E-E64F-A478-5E6A54D9D84B}" dt="2018-07-07T15:12:01.134" v="1751" actId="478"/>
          <ac:spMkLst>
            <pc:docMk/>
            <pc:sldMk cId="2233101207" sldId="279"/>
            <ac:spMk id="8" creationId="{86F77E6C-6155-409E-B74B-9CC5AB83A8A1}"/>
          </ac:spMkLst>
        </pc:spChg>
        <pc:spChg chg="del">
          <ac:chgData name="Mei Luis" userId="4979542ac1759f1b" providerId="LiveId" clId="{5E9356AC-7B8E-E64F-A478-5E6A54D9D84B}" dt="2018-07-07T15:12:29.138" v="1770" actId="478"/>
          <ac:spMkLst>
            <pc:docMk/>
            <pc:sldMk cId="2233101207" sldId="279"/>
            <ac:spMk id="13" creationId="{6907E1FD-7B57-4731-8FCC-2761BFE3AFF0}"/>
          </ac:spMkLst>
        </pc:spChg>
        <pc:picChg chg="del">
          <ac:chgData name="Mei Luis" userId="4979542ac1759f1b" providerId="LiveId" clId="{5E9356AC-7B8E-E64F-A478-5E6A54D9D84B}" dt="2018-07-07T15:12:01.134" v="1751" actId="478"/>
          <ac:picMkLst>
            <pc:docMk/>
            <pc:sldMk cId="2233101207" sldId="279"/>
            <ac:picMk id="5" creationId="{FA59A7A4-8CB6-47A2-8337-E6DF427D322A}"/>
          </ac:picMkLst>
        </pc:picChg>
        <pc:picChg chg="del">
          <ac:chgData name="Mei Luis" userId="4979542ac1759f1b" providerId="LiveId" clId="{5E9356AC-7B8E-E64F-A478-5E6A54D9D84B}" dt="2018-07-07T15:12:01.134" v="1751" actId="478"/>
          <ac:picMkLst>
            <pc:docMk/>
            <pc:sldMk cId="2233101207" sldId="279"/>
            <ac:picMk id="7" creationId="{B7FB1F43-D1EA-438E-853D-BABD09960768}"/>
          </ac:picMkLst>
        </pc:picChg>
        <pc:picChg chg="del">
          <ac:chgData name="Mei Luis" userId="4979542ac1759f1b" providerId="LiveId" clId="{5E9356AC-7B8E-E64F-A478-5E6A54D9D84B}" dt="2018-07-07T15:12:30.552" v="1771" actId="478"/>
          <ac:picMkLst>
            <pc:docMk/>
            <pc:sldMk cId="2233101207" sldId="279"/>
            <ac:picMk id="10" creationId="{EEC36253-2291-46D3-805C-BF1FC9BAB781}"/>
          </ac:picMkLst>
        </pc:picChg>
        <pc:picChg chg="del">
          <ac:chgData name="Mei Luis" userId="4979542ac1759f1b" providerId="LiveId" clId="{5E9356AC-7B8E-E64F-A478-5E6A54D9D84B}" dt="2018-07-07T15:12:01.134" v="1751" actId="478"/>
          <ac:picMkLst>
            <pc:docMk/>
            <pc:sldMk cId="2233101207" sldId="279"/>
            <ac:picMk id="15" creationId="{1FB58234-D581-403A-92AC-2803166B775E}"/>
          </ac:picMkLst>
        </pc:picChg>
        <pc:picChg chg="mod">
          <ac:chgData name="Mei Luis" userId="4979542ac1759f1b" providerId="LiveId" clId="{5E9356AC-7B8E-E64F-A478-5E6A54D9D84B}" dt="2018-07-10T11:30:30.528" v="4420" actId="1036"/>
          <ac:picMkLst>
            <pc:docMk/>
            <pc:sldMk cId="2233101207" sldId="279"/>
            <ac:picMk id="17" creationId="{5E26106E-6645-4433-8BD9-4DC6E95185AC}"/>
          </ac:picMkLst>
        </pc:picChg>
        <pc:cxnChg chg="del mod">
          <ac:chgData name="Mei Luis" userId="4979542ac1759f1b" providerId="LiveId" clId="{5E9356AC-7B8E-E64F-A478-5E6A54D9D84B}" dt="2018-07-07T15:12:01.134" v="1751" actId="478"/>
          <ac:cxnSpMkLst>
            <pc:docMk/>
            <pc:sldMk cId="2233101207" sldId="279"/>
            <ac:cxnSpMk id="9" creationId="{F90F4791-419D-48F0-BB6A-2E4F04683534}"/>
          </ac:cxnSpMkLst>
        </pc:cxnChg>
        <pc:cxnChg chg="del mod">
          <ac:chgData name="Mei Luis" userId="4979542ac1759f1b" providerId="LiveId" clId="{5E9356AC-7B8E-E64F-A478-5E6A54D9D84B}" dt="2018-07-07T15:12:01.134" v="1751" actId="478"/>
          <ac:cxnSpMkLst>
            <pc:docMk/>
            <pc:sldMk cId="2233101207" sldId="279"/>
            <ac:cxnSpMk id="14" creationId="{F3B2902D-AF9B-407B-8A8D-38754E20C4AD}"/>
          </ac:cxnSpMkLst>
        </pc:cxnChg>
      </pc:sldChg>
      <pc:sldChg chg="addSp delSp modSp add">
        <pc:chgData name="Mei Luis" userId="4979542ac1759f1b" providerId="LiveId" clId="{5E9356AC-7B8E-E64F-A478-5E6A54D9D84B}" dt="2018-07-11T01:24:11.306" v="5080" actId="14826"/>
        <pc:sldMkLst>
          <pc:docMk/>
          <pc:sldMk cId="2148900466" sldId="280"/>
        </pc:sldMkLst>
        <pc:spChg chg="mod">
          <ac:chgData name="Mei Luis" userId="4979542ac1759f1b" providerId="LiveId" clId="{5E9356AC-7B8E-E64F-A478-5E6A54D9D84B}" dt="2018-07-09T11:28:24.099" v="3607" actId="20577"/>
          <ac:spMkLst>
            <pc:docMk/>
            <pc:sldMk cId="2148900466" sldId="280"/>
            <ac:spMk id="2" creationId="{BE5F70CA-6A73-9F48-93C2-767EE2E0FEB7}"/>
          </ac:spMkLst>
        </pc:spChg>
        <pc:spChg chg="mod">
          <ac:chgData name="Mei Luis" userId="4979542ac1759f1b" providerId="LiveId" clId="{5E9356AC-7B8E-E64F-A478-5E6A54D9D84B}" dt="2018-07-10T15:14:48.775" v="4696" actId="20577"/>
          <ac:spMkLst>
            <pc:docMk/>
            <pc:sldMk cId="2148900466" sldId="280"/>
            <ac:spMk id="3" creationId="{7F86DDF1-D7D6-AA4A-B408-B22BB1C15994}"/>
          </ac:spMkLst>
        </pc:spChg>
        <pc:picChg chg="add mod">
          <ac:chgData name="Mei Luis" userId="4979542ac1759f1b" providerId="LiveId" clId="{5E9356AC-7B8E-E64F-A478-5E6A54D9D84B}" dt="2018-07-11T01:24:06.371" v="5079" actId="14826"/>
          <ac:picMkLst>
            <pc:docMk/>
            <pc:sldMk cId="2148900466" sldId="280"/>
            <ac:picMk id="5" creationId="{6FDED4EC-8051-6D48-98FA-11388AD0CFC8}"/>
          </ac:picMkLst>
        </pc:picChg>
        <pc:picChg chg="add mod">
          <ac:chgData name="Mei Luis" userId="4979542ac1759f1b" providerId="LiveId" clId="{5E9356AC-7B8E-E64F-A478-5E6A54D9D84B}" dt="2018-07-11T01:24:11.306" v="5080" actId="14826"/>
          <ac:picMkLst>
            <pc:docMk/>
            <pc:sldMk cId="2148900466" sldId="280"/>
            <ac:picMk id="7" creationId="{A8B4B557-9203-0E47-914B-5FFF2F7E61C8}"/>
          </ac:picMkLst>
        </pc:picChg>
        <pc:cxnChg chg="add del mod">
          <ac:chgData name="Mei Luis" userId="4979542ac1759f1b" providerId="LiveId" clId="{5E9356AC-7B8E-E64F-A478-5E6A54D9D84B}" dt="2018-07-09T12:02:10.901" v="4314"/>
          <ac:cxnSpMkLst>
            <pc:docMk/>
            <pc:sldMk cId="2148900466" sldId="280"/>
            <ac:cxnSpMk id="8" creationId="{98CD1FBB-7FAB-164F-BCE0-4D1FBA7CA9F3}"/>
          </ac:cxnSpMkLst>
        </pc:cxnChg>
      </pc:sldChg>
      <pc:sldChg chg="add del">
        <pc:chgData name="Mei Luis" userId="4979542ac1759f1b" providerId="LiveId" clId="{5E9356AC-7B8E-E64F-A478-5E6A54D9D84B}" dt="2018-07-11T03:31:30.537" v="5768" actId="2696"/>
        <pc:sldMkLst>
          <pc:docMk/>
          <pc:sldMk cId="566896037" sldId="281"/>
        </pc:sldMkLst>
      </pc:sldChg>
      <pc:sldChg chg="addSp modSp add">
        <pc:chgData name="Mei Luis" userId="4979542ac1759f1b" providerId="LiveId" clId="{5E9356AC-7B8E-E64F-A478-5E6A54D9D84B}" dt="2018-07-11T05:00:34.324" v="6491" actId="20577"/>
        <pc:sldMkLst>
          <pc:docMk/>
          <pc:sldMk cId="3969053594" sldId="281"/>
        </pc:sldMkLst>
        <pc:spChg chg="mod">
          <ac:chgData name="Mei Luis" userId="4979542ac1759f1b" providerId="LiveId" clId="{5E9356AC-7B8E-E64F-A478-5E6A54D9D84B}" dt="2018-07-11T04:54:18.128" v="6408" actId="20577"/>
          <ac:spMkLst>
            <pc:docMk/>
            <pc:sldMk cId="3969053594" sldId="281"/>
            <ac:spMk id="2" creationId="{76A46AA2-C973-9345-89B5-250422E50382}"/>
          </ac:spMkLst>
        </pc:spChg>
        <pc:spChg chg="mod">
          <ac:chgData name="Mei Luis" userId="4979542ac1759f1b" providerId="LiveId" clId="{5E9356AC-7B8E-E64F-A478-5E6A54D9D84B}" dt="2018-07-11T05:00:34.324" v="6491" actId="20577"/>
          <ac:spMkLst>
            <pc:docMk/>
            <pc:sldMk cId="3969053594" sldId="281"/>
            <ac:spMk id="3" creationId="{E1BE0D7F-0268-2643-A47D-017A084BE12E}"/>
          </ac:spMkLst>
        </pc:spChg>
        <pc:picChg chg="add mod">
          <ac:chgData name="Mei Luis" userId="4979542ac1759f1b" providerId="LiveId" clId="{5E9356AC-7B8E-E64F-A478-5E6A54D9D84B}" dt="2018-07-11T04:55:19.059" v="6426" actId="167"/>
          <ac:picMkLst>
            <pc:docMk/>
            <pc:sldMk cId="3969053594" sldId="281"/>
            <ac:picMk id="5" creationId="{136A476B-EBDF-1745-9AFA-DB6FF694369C}"/>
          </ac:picMkLst>
        </pc:picChg>
      </pc:sldChg>
      <pc:sldChg chg="addSp modSp add">
        <pc:chgData name="Mei Luis" userId="4979542ac1759f1b" providerId="LiveId" clId="{5E9356AC-7B8E-E64F-A478-5E6A54D9D84B}" dt="2018-07-11T05:21:54.239" v="6708" actId="20577"/>
        <pc:sldMkLst>
          <pc:docMk/>
          <pc:sldMk cId="2873166959" sldId="282"/>
        </pc:sldMkLst>
        <pc:spChg chg="mod">
          <ac:chgData name="Mei Luis" userId="4979542ac1759f1b" providerId="LiveId" clId="{5E9356AC-7B8E-E64F-A478-5E6A54D9D84B}" dt="2018-07-11T04:56:09.449" v="6443" actId="20577"/>
          <ac:spMkLst>
            <pc:docMk/>
            <pc:sldMk cId="2873166959" sldId="282"/>
            <ac:spMk id="2" creationId="{0A4A4EFB-C003-8945-A7BF-CBD9F073102F}"/>
          </ac:spMkLst>
        </pc:spChg>
        <pc:spChg chg="mod">
          <ac:chgData name="Mei Luis" userId="4979542ac1759f1b" providerId="LiveId" clId="{5E9356AC-7B8E-E64F-A478-5E6A54D9D84B}" dt="2018-07-11T05:21:54.239" v="6708" actId="20577"/>
          <ac:spMkLst>
            <pc:docMk/>
            <pc:sldMk cId="2873166959" sldId="282"/>
            <ac:spMk id="3" creationId="{4D342F66-7A32-4747-8654-ACFF30FF8A3C}"/>
          </ac:spMkLst>
        </pc:spChg>
        <pc:picChg chg="add mod">
          <ac:chgData name="Mei Luis" userId="4979542ac1759f1b" providerId="LiveId" clId="{5E9356AC-7B8E-E64F-A478-5E6A54D9D84B}" dt="2018-07-11T05:21:24.857" v="6692" actId="1035"/>
          <ac:picMkLst>
            <pc:docMk/>
            <pc:sldMk cId="2873166959" sldId="282"/>
            <ac:picMk id="5" creationId="{015E0D8A-9145-D74D-9FEF-C04B00C0B7B5}"/>
          </ac:picMkLst>
        </pc:picChg>
        <pc:picChg chg="add mod">
          <ac:chgData name="Mei Luis" userId="4979542ac1759f1b" providerId="LiveId" clId="{5E9356AC-7B8E-E64F-A478-5E6A54D9D84B}" dt="2018-07-11T05:21:24.857" v="6692" actId="1035"/>
          <ac:picMkLst>
            <pc:docMk/>
            <pc:sldMk cId="2873166959" sldId="282"/>
            <ac:picMk id="7" creationId="{E52D3E8A-A6B8-7C44-B54F-17FAE59ED9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EF79C-0A57-449A-A9BD-F7D8CCBBCF04}" type="datetimeFigureOut">
              <a:rPr lang="zh-CN" altLang="en-US" smtClean="0"/>
              <a:t>2018/9/18</a:t>
            </a:fld>
            <a:endParaRPr lang="zh-CN"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C45F6-77B2-495A-A305-3C07BD576CC5}" type="slidenum">
              <a:rPr lang="zh-CN" altLang="en-US" smtClean="0"/>
              <a:t>‹#›</a:t>
            </a:fld>
            <a:endParaRPr lang="zh-CN" altLang="en-US"/>
          </a:p>
        </p:txBody>
      </p:sp>
    </p:spTree>
    <p:extLst>
      <p:ext uri="{BB962C8B-B14F-4D97-AF65-F5344CB8AC3E}">
        <p14:creationId xmlns:p14="http://schemas.microsoft.com/office/powerpoint/2010/main" val="32733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3 messages</a:t>
            </a:r>
          </a:p>
          <a:p>
            <a:endParaRPr lang="en-US" altLang="zh-CN" dirty="0"/>
          </a:p>
          <a:p>
            <a:pPr marL="228600" indent="-228600">
              <a:buAutoNum type="arabicPeriod"/>
            </a:pPr>
            <a:r>
              <a:rPr lang="en-US" altLang="zh-CN" dirty="0"/>
              <a:t>My name &amp; where do I come from</a:t>
            </a:r>
          </a:p>
          <a:p>
            <a:pPr marL="228600" indent="-228600">
              <a:buAutoNum type="arabicPeriod"/>
            </a:pPr>
            <a:r>
              <a:rPr lang="en-US" altLang="zh-CN" dirty="0"/>
              <a:t>What our work is about</a:t>
            </a:r>
          </a:p>
          <a:p>
            <a:pPr marL="228600" indent="-228600">
              <a:buAutoNum type="arabicPeriod"/>
            </a:pPr>
            <a:r>
              <a:rPr lang="en-US" altLang="zh-CN" dirty="0"/>
              <a:t>Who else engaged in</a:t>
            </a:r>
          </a:p>
          <a:p>
            <a:pPr marL="228600" indent="-228600">
              <a:buAutoNum type="arabicPeriod"/>
            </a:pP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a:t>
            </a:fld>
            <a:endParaRPr lang="zh-CN" altLang="en-US"/>
          </a:p>
        </p:txBody>
      </p:sp>
    </p:spTree>
    <p:extLst>
      <p:ext uri="{BB962C8B-B14F-4D97-AF65-F5344CB8AC3E}">
        <p14:creationId xmlns:p14="http://schemas.microsoft.com/office/powerpoint/2010/main" val="107849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3 messages</a:t>
            </a:r>
          </a:p>
          <a:p>
            <a:endParaRPr lang="en-US" altLang="zh-CN" dirty="0"/>
          </a:p>
          <a:p>
            <a:pPr marL="228600" indent="-228600">
              <a:buAutoNum type="arabicPeriod"/>
            </a:pPr>
            <a:r>
              <a:rPr lang="en-US" altLang="zh-CN" dirty="0"/>
              <a:t>In the left figure, we see that the left 10 entities have dominating probabilities. We desire these 10 entities are selected as answers.</a:t>
            </a:r>
          </a:p>
          <a:p>
            <a:pPr marL="228600" indent="-228600">
              <a:buAutoNum type="arabicPeriod"/>
            </a:pPr>
            <a:r>
              <a:rPr lang="en-US" altLang="zh-CN" dirty="0"/>
              <a:t>In the right figure, we see that none of the probability values dominate but the left 40 entities have significantly larger probability than the remaining entities. We desire the selected answers are 20 entities in these 40 entities.</a:t>
            </a:r>
          </a:p>
          <a:p>
            <a:pPr marL="228600" indent="-228600">
              <a:buAutoNum type="arabicPeriod"/>
            </a:pPr>
            <a:r>
              <a:rPr lang="en-US" altLang="zh-CN" dirty="0"/>
              <a:t>Desire such a behavior, we propose the following sampling protocol.</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11</a:t>
            </a:fld>
            <a:endParaRPr lang="zh-CN" altLang="en-US"/>
          </a:p>
        </p:txBody>
      </p:sp>
    </p:spTree>
    <p:extLst>
      <p:ext uri="{BB962C8B-B14F-4D97-AF65-F5344CB8AC3E}">
        <p14:creationId xmlns:p14="http://schemas.microsoft.com/office/powerpoint/2010/main" val="306824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The definition of the sampling protocol</a:t>
            </a:r>
          </a:p>
          <a:p>
            <a:pPr marL="228600" indent="-228600">
              <a:buAutoNum type="arabicPeriod"/>
            </a:pPr>
            <a:r>
              <a:rPr lang="en-US" altLang="zh-CN" dirty="0"/>
              <a:t>The theorem 1 claims that using sampling protocol will not hurt the performance of the oracle.</a:t>
            </a:r>
          </a:p>
          <a:p>
            <a:pPr marL="228600" indent="-228600">
              <a:buAutoNum type="arabicPeriod"/>
            </a:pPr>
            <a:r>
              <a:rPr lang="en-US" altLang="zh-CN" dirty="0"/>
              <a:t>The sampling protocol is optimal in an average sense.</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12</a:t>
            </a:fld>
            <a:endParaRPr lang="zh-CN" altLang="en-US"/>
          </a:p>
        </p:txBody>
      </p:sp>
    </p:spTree>
    <p:extLst>
      <p:ext uri="{BB962C8B-B14F-4D97-AF65-F5344CB8AC3E}">
        <p14:creationId xmlns:p14="http://schemas.microsoft.com/office/powerpoint/2010/main" val="302864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3 messages</a:t>
            </a:r>
          </a:p>
          <a:p>
            <a:endParaRPr lang="en-US" altLang="zh-CN" dirty="0"/>
          </a:p>
          <a:p>
            <a:pPr marL="228600" indent="-228600">
              <a:buAutoNum type="arabicPeriod"/>
            </a:pPr>
            <a:r>
              <a:rPr lang="en-US" altLang="zh-CN" dirty="0"/>
              <a:t>The greedy protocol is motivated by the proof sketch just shown.</a:t>
            </a:r>
          </a:p>
          <a:p>
            <a:pPr marL="228600" indent="-228600">
              <a:buAutoNum type="arabicPeriod"/>
            </a:pPr>
            <a:r>
              <a:rPr lang="en-US" altLang="zh-CN" dirty="0"/>
              <a:t>For asymptotically large k, the sampling and the greedy protocols are equivalent.</a:t>
            </a:r>
          </a:p>
          <a:p>
            <a:pPr marL="228600" indent="-228600">
              <a:buAutoNum type="arabicPeriod"/>
            </a:pPr>
            <a:r>
              <a:rPr lang="en-US" altLang="zh-CN" dirty="0"/>
              <a:t>The greedy protocol can be viewed as implementing a top-k criterion but with self-determined k value, i.e., k tilde plus q.</a:t>
            </a:r>
          </a:p>
          <a:p>
            <a:pPr marL="228600" indent="-228600">
              <a:buAutoNum type="arabicPeriod"/>
            </a:pP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13</a:t>
            </a:fld>
            <a:endParaRPr lang="zh-CN" altLang="en-US"/>
          </a:p>
        </p:txBody>
      </p:sp>
    </p:spTree>
    <p:extLst>
      <p:ext uri="{BB962C8B-B14F-4D97-AF65-F5344CB8AC3E}">
        <p14:creationId xmlns:p14="http://schemas.microsoft.com/office/powerpoint/2010/main" val="4041110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Here we show an asymptotic property of the sampling protocol.</a:t>
            </a:r>
          </a:p>
          <a:p>
            <a:pPr marL="228600" indent="-228600">
              <a:buAutoNum type="arabicPeriod"/>
            </a:pPr>
            <a:r>
              <a:rPr lang="en-US" altLang="zh-CN" dirty="0"/>
              <a:t>We see that when </a:t>
            </a:r>
            <a:r>
              <a:rPr lang="en-US" altLang="zh-CN" i="1" dirty="0"/>
              <a:t>k </a:t>
            </a:r>
            <a:r>
              <a:rPr lang="en-US" altLang="zh-CN" dirty="0"/>
              <a:t>asymptotically large, how many answers will be returned and what these answers are. As  the theorem 2 shows.</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14</a:t>
            </a:fld>
            <a:endParaRPr lang="zh-CN" altLang="en-US"/>
          </a:p>
        </p:txBody>
      </p:sp>
    </p:spTree>
    <p:extLst>
      <p:ext uri="{BB962C8B-B14F-4D97-AF65-F5344CB8AC3E}">
        <p14:creationId xmlns:p14="http://schemas.microsoft.com/office/powerpoint/2010/main" val="16299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3 messages</a:t>
            </a:r>
          </a:p>
          <a:p>
            <a:endParaRPr lang="en-US" altLang="zh-CN" dirty="0"/>
          </a:p>
          <a:p>
            <a:pPr marL="228600" indent="-228600">
              <a:buAutoNum type="arabicPeriod"/>
            </a:pPr>
            <a:r>
              <a:rPr lang="en-US" altLang="zh-CN" dirty="0"/>
              <a:t>By the weak law of large number, in the large k limit, with probability approaching 1, the k entities drawn from …</a:t>
            </a:r>
          </a:p>
          <a:p>
            <a:pPr marL="228600" indent="-228600">
              <a:buAutoNum type="arabicPeriod"/>
            </a:pPr>
            <a:r>
              <a:rPr lang="en-US" altLang="zh-CN" dirty="0"/>
              <a:t>If k times p of </a:t>
            </a:r>
            <a:r>
              <a:rPr lang="en-US" altLang="zh-CN" dirty="0" err="1"/>
              <a:t>i</a:t>
            </a:r>
            <a:r>
              <a:rPr lang="en-US" altLang="zh-CN" dirty="0"/>
              <a:t> given h and r is greater or equal than 1, then the drawn entities contain entity </a:t>
            </a:r>
            <a:r>
              <a:rPr lang="en-US" altLang="zh-CN" dirty="0" err="1"/>
              <a:t>i</a:t>
            </a:r>
            <a:r>
              <a:rPr lang="en-US" altLang="zh-CN" dirty="0"/>
              <a:t> with the probability approaching 1</a:t>
            </a:r>
          </a:p>
          <a:p>
            <a:pPr marL="228600" indent="-228600">
              <a:buAutoNum type="arabicPeriod"/>
            </a:pPr>
            <a:r>
              <a:rPr lang="en-US" altLang="zh-CN" dirty="0"/>
              <a:t>The largest </a:t>
            </a:r>
            <a:r>
              <a:rPr lang="en-US" altLang="zh-CN" dirty="0" err="1"/>
              <a:t>i</a:t>
            </a:r>
            <a:r>
              <a:rPr lang="en-US" altLang="zh-CN" dirty="0"/>
              <a:t> satisfying this inequation is k tilde.</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15</a:t>
            </a:fld>
            <a:endParaRPr lang="zh-CN" altLang="en-US"/>
          </a:p>
        </p:txBody>
      </p:sp>
    </p:spTree>
    <p:extLst>
      <p:ext uri="{BB962C8B-B14F-4D97-AF65-F5344CB8AC3E}">
        <p14:creationId xmlns:p14="http://schemas.microsoft.com/office/powerpoint/2010/main" val="145520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If k tilde equals zero, then</a:t>
            </a:r>
          </a:p>
          <a:p>
            <a:pPr marL="228600" indent="-228600">
              <a:buAutoNum type="arabicPeriod"/>
            </a:pPr>
            <a:r>
              <a:rPr lang="en-US" altLang="zh-CN" dirty="0"/>
              <a:t>If k tilde is greater than zero</a:t>
            </a:r>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16</a:t>
            </a:fld>
            <a:endParaRPr lang="zh-CN" altLang="en-US"/>
          </a:p>
        </p:txBody>
      </p:sp>
    </p:spTree>
    <p:extLst>
      <p:ext uri="{BB962C8B-B14F-4D97-AF65-F5344CB8AC3E}">
        <p14:creationId xmlns:p14="http://schemas.microsoft.com/office/powerpoint/2010/main" val="796971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Representative datasets we use</a:t>
            </a:r>
          </a:p>
          <a:p>
            <a:pPr marL="228600" indent="-228600">
              <a:buAutoNum type="arabicPeriod"/>
            </a:pPr>
            <a:r>
              <a:rPr lang="en-US" altLang="zh-CN" dirty="0"/>
              <a:t>Representative models we use</a:t>
            </a:r>
          </a:p>
          <a:p>
            <a:pPr marL="228600" indent="-228600">
              <a:buAutoNum type="arabicPeriod"/>
            </a:pP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17</a:t>
            </a:fld>
            <a:endParaRPr lang="zh-CN" altLang="en-US"/>
          </a:p>
        </p:txBody>
      </p:sp>
    </p:spTree>
    <p:extLst>
      <p:ext uri="{BB962C8B-B14F-4D97-AF65-F5344CB8AC3E}">
        <p14:creationId xmlns:p14="http://schemas.microsoft.com/office/powerpoint/2010/main" val="419151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 message</a:t>
            </a:r>
          </a:p>
          <a:p>
            <a:endParaRPr lang="en-US" altLang="zh-CN" dirty="0"/>
          </a:p>
          <a:p>
            <a:r>
              <a:rPr lang="en-US" altLang="zh-CN" dirty="0"/>
              <a:t>1. The content of our experiments</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18</a:t>
            </a:fld>
            <a:endParaRPr lang="zh-CN" altLang="en-US"/>
          </a:p>
        </p:txBody>
      </p:sp>
    </p:spTree>
    <p:extLst>
      <p:ext uri="{BB962C8B-B14F-4D97-AF65-F5344CB8AC3E}">
        <p14:creationId xmlns:p14="http://schemas.microsoft.com/office/powerpoint/2010/main" val="174798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21</a:t>
            </a:fld>
            <a:endParaRPr lang="zh-CN" altLang="en-US"/>
          </a:p>
        </p:txBody>
      </p:sp>
    </p:spTree>
    <p:extLst>
      <p:ext uri="{BB962C8B-B14F-4D97-AF65-F5344CB8AC3E}">
        <p14:creationId xmlns:p14="http://schemas.microsoft.com/office/powerpoint/2010/main" val="421720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zh-CN" dirty="0"/>
              <a:t>4 messages</a:t>
            </a:r>
          </a:p>
          <a:p>
            <a:pPr marL="0" indent="0">
              <a:buNone/>
            </a:pPr>
            <a:endParaRPr lang="en-US" altLang="zh-CN" dirty="0"/>
          </a:p>
          <a:p>
            <a:pPr marL="228600" indent="-228600">
              <a:buAutoNum type="arabicPeriod"/>
            </a:pPr>
            <a:r>
              <a:rPr lang="en-US" altLang="zh-CN" dirty="0"/>
              <a:t>The emerging of KBs has stimulated the development of novel information-retrieval applications with great commercial or societal impact.</a:t>
            </a:r>
          </a:p>
          <a:p>
            <a:pPr marL="228600" indent="-228600">
              <a:buAutoNum type="arabicPeriod"/>
            </a:pPr>
            <a:r>
              <a:rPr lang="en-US" altLang="zh-CN" dirty="0"/>
              <a:t>The KBs are usually presented as a collection of knowledge triples.</a:t>
            </a:r>
          </a:p>
          <a:p>
            <a:pPr marL="228600" indent="-228600">
              <a:buAutoNum type="arabicPeriod"/>
            </a:pPr>
            <a:r>
              <a:rPr lang="en-US" altLang="zh-CN" dirty="0"/>
              <a:t>Example: University of Michigan, </a:t>
            </a:r>
            <a:r>
              <a:rPr lang="en-US" altLang="zh-CN" dirty="0" err="1"/>
              <a:t>isLocatedIn</a:t>
            </a:r>
            <a:r>
              <a:rPr lang="en-US" altLang="zh-CN" dirty="0"/>
              <a:t>, Ann Arbor</a:t>
            </a:r>
          </a:p>
          <a:p>
            <a:pPr marL="228600" indent="-228600">
              <a:buAutoNum type="arabicPeriod"/>
            </a:pPr>
            <a:r>
              <a:rPr lang="en-US" altLang="zh-CN" dirty="0"/>
              <a:t>Head entity, relation, tail entity.</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2</a:t>
            </a:fld>
            <a:endParaRPr lang="zh-CN" altLang="en-US"/>
          </a:p>
        </p:txBody>
      </p:sp>
    </p:spTree>
    <p:extLst>
      <p:ext uri="{BB962C8B-B14F-4D97-AF65-F5344CB8AC3E}">
        <p14:creationId xmlns:p14="http://schemas.microsoft.com/office/powerpoint/2010/main" val="360609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6 messages</a:t>
            </a:r>
          </a:p>
          <a:p>
            <a:endParaRPr lang="en-US" altLang="zh-CN" dirty="0"/>
          </a:p>
          <a:p>
            <a:pPr marL="228600" indent="-228600">
              <a:buAutoNum type="arabicPeriod"/>
            </a:pPr>
            <a:r>
              <a:rPr lang="en-US" altLang="zh-CN" dirty="0"/>
              <a:t>The existing KBs are far from complete. </a:t>
            </a:r>
            <a:r>
              <a:rPr lang="en-US" altLang="zh-CN" dirty="0">
                <a:sym typeface="Wingdings" panose="05000000000000000000" pitchFamily="2" charset="2"/>
              </a:rPr>
              <a:t> KBC</a:t>
            </a:r>
            <a:endParaRPr lang="en-US" altLang="zh-CN" dirty="0"/>
          </a:p>
          <a:p>
            <a:pPr marL="228600" indent="-228600">
              <a:buAutoNum type="arabicPeriod"/>
            </a:pPr>
            <a:r>
              <a:rPr lang="en-US" altLang="zh-CN" dirty="0"/>
              <a:t>Most commonly the KB completion problem is posed as link prediction.</a:t>
            </a:r>
          </a:p>
          <a:p>
            <a:pPr marL="228600" indent="-228600">
              <a:buAutoNum type="arabicPeriod"/>
            </a:pPr>
            <a:r>
              <a:rPr lang="en-US" altLang="zh-CN" dirty="0"/>
              <a:t>Two kinds KBs.</a:t>
            </a:r>
          </a:p>
          <a:p>
            <a:pPr marL="228600" indent="-228600">
              <a:buAutoNum type="arabicPeriod"/>
            </a:pPr>
            <a:r>
              <a:rPr lang="en-US" altLang="zh-CN" dirty="0"/>
              <a:t>The goal of link prediction.</a:t>
            </a:r>
          </a:p>
          <a:p>
            <a:pPr marL="228600" indent="-228600">
              <a:buAutoNum type="arabicPeriod"/>
            </a:pPr>
            <a:r>
              <a:rPr lang="en-US" altLang="zh-CN" dirty="0"/>
              <a:t>Typical form of link prediction.</a:t>
            </a:r>
          </a:p>
          <a:p>
            <a:pPr marL="228600" indent="-228600">
              <a:buAutoNum type="arabicPeriod"/>
            </a:pPr>
            <a:r>
              <a:rPr lang="en-US" altLang="zh-CN" dirty="0"/>
              <a:t>We consider tail prediction. </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3</a:t>
            </a:fld>
            <a:endParaRPr lang="zh-CN" altLang="en-US"/>
          </a:p>
        </p:txBody>
      </p:sp>
    </p:spTree>
    <p:extLst>
      <p:ext uri="{BB962C8B-B14F-4D97-AF65-F5344CB8AC3E}">
        <p14:creationId xmlns:p14="http://schemas.microsoft.com/office/powerpoint/2010/main" val="36499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For all link prediction methods, the top-k criterion is used.</a:t>
            </a:r>
          </a:p>
          <a:p>
            <a:pPr marL="228600" indent="-228600">
              <a:buAutoNum type="arabicPeriod"/>
            </a:pPr>
            <a:r>
              <a:rPr lang="en-US" altLang="zh-CN" dirty="0"/>
              <a:t>Procedure</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4</a:t>
            </a:fld>
            <a:endParaRPr lang="zh-CN" altLang="en-US"/>
          </a:p>
        </p:txBody>
      </p:sp>
    </p:spTree>
    <p:extLst>
      <p:ext uri="{BB962C8B-B14F-4D97-AF65-F5344CB8AC3E}">
        <p14:creationId xmlns:p14="http://schemas.microsoft.com/office/powerpoint/2010/main" val="355676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 messages</a:t>
            </a:r>
          </a:p>
          <a:p>
            <a:endParaRPr lang="en-US" altLang="zh-CN" dirty="0"/>
          </a:p>
          <a:p>
            <a:pPr marL="228600" indent="-228600">
              <a:buAutoNum type="arabicPeriod"/>
            </a:pPr>
            <a:r>
              <a:rPr lang="en-US" altLang="zh-CN" dirty="0"/>
              <a:t>The first case is the model is asked to answer Washington D.C. is the capital of which country? Low precision.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The second case if the model is asked to answer the Michigan is the birthplace of whom? Low recall</a:t>
            </a:r>
          </a:p>
          <a:p>
            <a:pPr marL="228600" indent="-228600">
              <a:buAutoNum type="arabicPeriod"/>
            </a:pPr>
            <a:r>
              <a:rPr lang="en-US" altLang="zh-CN" dirty="0"/>
              <a:t>We investigate some popular KB datasets to see how different link prediction tasks can be in terms of the number of correct answers.</a:t>
            </a:r>
          </a:p>
          <a:p>
            <a:pPr marL="228600" indent="-228600">
              <a:buAutoNum type="arabicPeriod"/>
            </a:pPr>
            <a:r>
              <a:rPr lang="en-US" altLang="zh-CN" dirty="0"/>
              <a:t>Using top-k criterion is hard to handle these high variabilities in link prediction tasks.</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5</a:t>
            </a:fld>
            <a:endParaRPr lang="zh-CN" altLang="en-US"/>
          </a:p>
        </p:txBody>
      </p:sp>
    </p:spTree>
    <p:extLst>
      <p:ext uri="{BB962C8B-B14F-4D97-AF65-F5344CB8AC3E}">
        <p14:creationId xmlns:p14="http://schemas.microsoft.com/office/powerpoint/2010/main" val="322888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 messages</a:t>
            </a:r>
          </a:p>
          <a:p>
            <a:endParaRPr lang="en-US" altLang="zh-CN" dirty="0"/>
          </a:p>
          <a:p>
            <a:pPr marL="228600" indent="-228600">
              <a:buAutoNum type="arabicPeriod"/>
            </a:pPr>
            <a:r>
              <a:rPr lang="en-US" altLang="zh-CN" dirty="0"/>
              <a:t>The first case is the model is asked to answer Washington D.C. is the capital of which country? Low precision.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The second case if the model is asked to answer the Michigan is the birthplace of whom? Low recall</a:t>
            </a:r>
          </a:p>
          <a:p>
            <a:pPr marL="228600" indent="-228600">
              <a:buAutoNum type="arabicPeriod"/>
            </a:pPr>
            <a:r>
              <a:rPr lang="en-US" altLang="zh-CN" dirty="0"/>
              <a:t>We investigate some popular KB datasets to see how different link prediction tasks can be in terms of the number of correct answers.</a:t>
            </a:r>
          </a:p>
          <a:p>
            <a:pPr marL="228600" indent="-228600">
              <a:buAutoNum type="arabicPeriod"/>
            </a:pPr>
            <a:r>
              <a:rPr lang="en-US" altLang="zh-CN" dirty="0"/>
              <a:t>Using top-k criterion is hard to handle these high variabilities in link prediction tasks.</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6</a:t>
            </a:fld>
            <a:endParaRPr lang="zh-CN" altLang="en-US"/>
          </a:p>
        </p:txBody>
      </p:sp>
    </p:spTree>
    <p:extLst>
      <p:ext uri="{BB962C8B-B14F-4D97-AF65-F5344CB8AC3E}">
        <p14:creationId xmlns:p14="http://schemas.microsoft.com/office/powerpoint/2010/main" val="276531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The procedure of max-k criterion</a:t>
            </a:r>
          </a:p>
          <a:p>
            <a:pPr marL="228600" indent="-228600">
              <a:buAutoNum type="arabicPeriod"/>
            </a:pPr>
            <a:r>
              <a:rPr lang="en-US" altLang="zh-CN" dirty="0"/>
              <a:t>The difference between top-k and max-k criteria</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7</a:t>
            </a:fld>
            <a:endParaRPr lang="zh-CN" altLang="en-US"/>
          </a:p>
        </p:txBody>
      </p:sp>
    </p:spTree>
    <p:extLst>
      <p:ext uri="{BB962C8B-B14F-4D97-AF65-F5344CB8AC3E}">
        <p14:creationId xmlns:p14="http://schemas.microsoft.com/office/powerpoint/2010/main" val="158572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8</a:t>
            </a:fld>
            <a:endParaRPr lang="zh-CN" altLang="en-US"/>
          </a:p>
        </p:txBody>
      </p:sp>
    </p:spTree>
    <p:extLst>
      <p:ext uri="{BB962C8B-B14F-4D97-AF65-F5344CB8AC3E}">
        <p14:creationId xmlns:p14="http://schemas.microsoft.com/office/powerpoint/2010/main" val="78755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 messages</a:t>
            </a:r>
          </a:p>
          <a:p>
            <a:endParaRPr lang="en-US" altLang="zh-CN" dirty="0"/>
          </a:p>
          <a:p>
            <a:pPr marL="228600" indent="-228600">
              <a:buAutoNum type="arabicPeriod"/>
            </a:pPr>
            <a:r>
              <a:rPr lang="en-US" altLang="zh-CN" dirty="0"/>
              <a:t>TopK protocol is only used to compare the top-k and max-k criterion in the same framework.</a:t>
            </a:r>
          </a:p>
          <a:p>
            <a:pPr marL="228600" indent="-228600">
              <a:buAutoNum type="arabicPeriod"/>
            </a:pPr>
            <a:r>
              <a:rPr lang="en-US" altLang="zh-CN" dirty="0"/>
              <a:t>We introduce two more protocols which are typical of max-k criterion.</a:t>
            </a:r>
            <a:endParaRPr lang="zh-CN" altLang="en-US" dirty="0"/>
          </a:p>
        </p:txBody>
      </p:sp>
      <p:sp>
        <p:nvSpPr>
          <p:cNvPr id="4" name="Slide Number Placeholder 3"/>
          <p:cNvSpPr>
            <a:spLocks noGrp="1"/>
          </p:cNvSpPr>
          <p:nvPr>
            <p:ph type="sldNum" sz="quarter" idx="10"/>
          </p:nvPr>
        </p:nvSpPr>
        <p:spPr/>
        <p:txBody>
          <a:bodyPr/>
          <a:lstStyle/>
          <a:p>
            <a:fld id="{EF0C45F6-77B2-495A-A305-3C07BD576CC5}" type="slidenum">
              <a:rPr lang="zh-CN" altLang="en-US" smtClean="0"/>
              <a:t>10</a:t>
            </a:fld>
            <a:endParaRPr lang="zh-CN" altLang="en-US"/>
          </a:p>
        </p:txBody>
      </p:sp>
    </p:spTree>
    <p:extLst>
      <p:ext uri="{BB962C8B-B14F-4D97-AF65-F5344CB8AC3E}">
        <p14:creationId xmlns:p14="http://schemas.microsoft.com/office/powerpoint/2010/main" val="115342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542445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8414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204472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673103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131207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295227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425362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36195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269056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104343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p:cNvSpPr>
            <a:spLocks noGrp="1"/>
          </p:cNvSpPr>
          <p:nvPr>
            <p:ph type="dt" sz="half" idx="10"/>
          </p:nvPr>
        </p:nvSpPr>
        <p:spPr/>
        <p:txBody>
          <a:bodyPr/>
          <a:lstStyle/>
          <a:p>
            <a:fld id="{C64462F2-7B24-4D81-92DC-10EC7C9604CA}" type="datetimeFigureOut">
              <a:rPr lang="zh-CN" altLang="en-US" smtClean="0"/>
              <a:t>2018/9/18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177968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462F2-7B24-4D81-92DC-10EC7C9604CA}" type="datetimeFigureOut">
              <a:rPr lang="zh-CN" altLang="en-US" smtClean="0"/>
              <a:t>2018/9/18</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88A9D-D96E-4094-BE5A-56314A5B19C0}" type="slidenum">
              <a:rPr lang="zh-CN" altLang="en-US" smtClean="0"/>
              <a:t>‹#›</a:t>
            </a:fld>
            <a:endParaRPr lang="zh-CN" altLang="en-US"/>
          </a:p>
        </p:txBody>
      </p:sp>
    </p:spTree>
    <p:extLst>
      <p:ext uri="{BB962C8B-B14F-4D97-AF65-F5344CB8AC3E}">
        <p14:creationId xmlns:p14="http://schemas.microsoft.com/office/powerpoint/2010/main" val="2536617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1.png"/><Relationship Id="rId3"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25.png"/><Relationship Id="rId1" Type="http://schemas.openxmlformats.org/officeDocument/2006/relationships/slideLayout" Target="../slideLayouts/slideLayout2.xml"/><Relationship Id="rId11"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14.png"/><Relationship Id="rId9" Type="http://schemas.openxmlformats.org/officeDocument/2006/relationships/image" Target="../media/image18.png"/><Relationship Id="rId4" Type="http://schemas.openxmlformats.org/officeDocument/2006/relationships/image" Target="../media/image190.pn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96D5-C421-4251-82E9-B209631754F2}"/>
              </a:ext>
            </a:extLst>
          </p:cNvPr>
          <p:cNvSpPr>
            <a:spLocks noGrp="1"/>
          </p:cNvSpPr>
          <p:nvPr>
            <p:ph type="ctrTitle"/>
          </p:nvPr>
        </p:nvSpPr>
        <p:spPr>
          <a:xfrm>
            <a:off x="685800" y="428966"/>
            <a:ext cx="7772400" cy="2387600"/>
          </a:xfrm>
        </p:spPr>
        <p:txBody>
          <a:bodyPr>
            <a:normAutofit/>
          </a:bodyPr>
          <a:lstStyle/>
          <a:p>
            <a:r>
              <a:rPr lang="en-US" altLang="zh-CN" sz="3200" dirty="0"/>
              <a:t>On Link Prediction in Knowledge Bases: Max-k Criterion and Prediction Protocols </a:t>
            </a:r>
            <a:endParaRPr lang="zh-CN" altLang="en-US" sz="3200" dirty="0"/>
          </a:p>
        </p:txBody>
      </p:sp>
      <p:sp>
        <p:nvSpPr>
          <p:cNvPr id="3" name="Subtitle 2">
            <a:extLst>
              <a:ext uri="{FF2B5EF4-FFF2-40B4-BE49-F238E27FC236}">
                <a16:creationId xmlns:a16="http://schemas.microsoft.com/office/drawing/2014/main" id="{54C1FF96-EC22-4F32-9055-E0326C8701B8}"/>
              </a:ext>
            </a:extLst>
          </p:cNvPr>
          <p:cNvSpPr>
            <a:spLocks noGrp="1"/>
          </p:cNvSpPr>
          <p:nvPr>
            <p:ph type="subTitle" idx="1"/>
          </p:nvPr>
        </p:nvSpPr>
        <p:spPr>
          <a:xfrm>
            <a:off x="1143000" y="3429000"/>
            <a:ext cx="6858000" cy="1655762"/>
          </a:xfrm>
        </p:spPr>
        <p:txBody>
          <a:bodyPr>
            <a:normAutofit/>
          </a:bodyPr>
          <a:lstStyle/>
          <a:p>
            <a:r>
              <a:rPr lang="en-US" altLang="zh-CN" sz="2300" b="1" dirty="0"/>
              <a:t>Jiajie Mei</a:t>
            </a:r>
            <a:r>
              <a:rPr lang="en-US" altLang="zh-CN" sz="2300" baseline="30000" dirty="0"/>
              <a:t>1</a:t>
            </a:r>
            <a:r>
              <a:rPr lang="en-US" altLang="zh-CN" sz="2300" dirty="0"/>
              <a:t>, Richong Zhang</a:t>
            </a:r>
            <a:r>
              <a:rPr lang="en-US" altLang="zh-CN" sz="2300" baseline="30000" dirty="0"/>
              <a:t>1</a:t>
            </a:r>
            <a:r>
              <a:rPr lang="en-US" altLang="zh-CN" sz="2300" dirty="0"/>
              <a:t>, Yongyi Mao</a:t>
            </a:r>
            <a:r>
              <a:rPr lang="en-US" altLang="zh-CN" sz="2300" baseline="30000" dirty="0"/>
              <a:t>2</a:t>
            </a:r>
            <a:r>
              <a:rPr lang="en-US" altLang="zh-CN" sz="2300" dirty="0"/>
              <a:t>, Ting Deng</a:t>
            </a:r>
            <a:r>
              <a:rPr lang="en-US" altLang="zh-CN" sz="2300" baseline="30000" dirty="0"/>
              <a:t>1</a:t>
            </a:r>
          </a:p>
          <a:p>
            <a:r>
              <a:rPr lang="en-US" altLang="zh-CN" sz="2300" baseline="30000" dirty="0"/>
              <a:t>1</a:t>
            </a:r>
            <a:r>
              <a:rPr lang="en-US" altLang="zh-CN" sz="2300" dirty="0"/>
              <a:t>Beihang University, China</a:t>
            </a:r>
          </a:p>
          <a:p>
            <a:r>
              <a:rPr lang="en-US" altLang="zh-CN" sz="2300" baseline="30000" dirty="0"/>
              <a:t>2</a:t>
            </a:r>
            <a:r>
              <a:rPr lang="en-US" altLang="zh-CN" sz="2300" dirty="0"/>
              <a:t>University of Ottawa, Canada</a:t>
            </a:r>
          </a:p>
          <a:p>
            <a:endParaRPr lang="zh-CN" altLang="en-US" sz="2300" dirty="0"/>
          </a:p>
        </p:txBody>
      </p:sp>
      <p:grpSp>
        <p:nvGrpSpPr>
          <p:cNvPr id="4" name="Group 3">
            <a:extLst>
              <a:ext uri="{FF2B5EF4-FFF2-40B4-BE49-F238E27FC236}">
                <a16:creationId xmlns:a16="http://schemas.microsoft.com/office/drawing/2014/main" id="{B8148147-4261-43E0-A3DF-72E7ED22E00F}"/>
              </a:ext>
            </a:extLst>
          </p:cNvPr>
          <p:cNvGrpSpPr/>
          <p:nvPr/>
        </p:nvGrpSpPr>
        <p:grpSpPr>
          <a:xfrm>
            <a:off x="3604391" y="5084762"/>
            <a:ext cx="1935217" cy="785472"/>
            <a:chOff x="3675433" y="5257800"/>
            <a:chExt cx="1935217" cy="785472"/>
          </a:xfrm>
        </p:grpSpPr>
        <p:pic>
          <p:nvPicPr>
            <p:cNvPr id="1026" name="Picture 2" descr="https://upload.wikimedia.org/wikipedia/en/9/9f/Beihang_University_logo.gif">
              <a:extLst>
                <a:ext uri="{FF2B5EF4-FFF2-40B4-BE49-F238E27FC236}">
                  <a16:creationId xmlns:a16="http://schemas.microsoft.com/office/drawing/2014/main" id="{9607623C-07F7-4466-976A-712162CD1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433" y="5257800"/>
              <a:ext cx="785472" cy="785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uottawa.ca/brand/sites/www.uottawa.ca.brand/files/uottawa_ver_wg9.png">
              <a:extLst>
                <a:ext uri="{FF2B5EF4-FFF2-40B4-BE49-F238E27FC236}">
                  <a16:creationId xmlns:a16="http://schemas.microsoft.com/office/drawing/2014/main" id="{6A86C974-06C3-491D-8702-67F652C58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097" y="5257800"/>
              <a:ext cx="927553" cy="7854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352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F6D78B-8945-7449-B4F4-F2ED8086D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456" y="3079633"/>
            <a:ext cx="4006848" cy="3005136"/>
          </a:xfrm>
          <a:prstGeom prst="rect">
            <a:avLst/>
          </a:prstGeom>
        </p:spPr>
      </p:pic>
      <p:grpSp>
        <p:nvGrpSpPr>
          <p:cNvPr id="8" name="Group 7">
            <a:extLst>
              <a:ext uri="{FF2B5EF4-FFF2-40B4-BE49-F238E27FC236}">
                <a16:creationId xmlns:a16="http://schemas.microsoft.com/office/drawing/2014/main" id="{E3CA2837-A716-C24D-9194-0DC615D498B3}"/>
              </a:ext>
            </a:extLst>
          </p:cNvPr>
          <p:cNvGrpSpPr/>
          <p:nvPr/>
        </p:nvGrpSpPr>
        <p:grpSpPr>
          <a:xfrm>
            <a:off x="836607" y="3079633"/>
            <a:ext cx="4006848" cy="3005136"/>
            <a:chOff x="836607" y="2714623"/>
            <a:chExt cx="4006848" cy="3005136"/>
          </a:xfrm>
        </p:grpSpPr>
        <p:pic>
          <p:nvPicPr>
            <p:cNvPr id="4" name="Picture 3">
              <a:extLst>
                <a:ext uri="{FF2B5EF4-FFF2-40B4-BE49-F238E27FC236}">
                  <a16:creationId xmlns:a16="http://schemas.microsoft.com/office/drawing/2014/main" id="{288DBC93-3D5E-3D42-96BC-8EE9367BB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07" y="2714623"/>
              <a:ext cx="4006848" cy="3005136"/>
            </a:xfrm>
            <a:prstGeom prst="rect">
              <a:avLst/>
            </a:prstGeom>
          </p:spPr>
        </p:pic>
        <p:sp>
          <p:nvSpPr>
            <p:cNvPr id="6" name="Rectangle 5">
              <a:extLst>
                <a:ext uri="{FF2B5EF4-FFF2-40B4-BE49-F238E27FC236}">
                  <a16:creationId xmlns:a16="http://schemas.microsoft.com/office/drawing/2014/main" id="{EEFF21F8-C640-F440-8C6F-799A8111A4CE}"/>
                </a:ext>
              </a:extLst>
            </p:cNvPr>
            <p:cNvSpPr/>
            <p:nvPr/>
          </p:nvSpPr>
          <p:spPr>
            <a:xfrm>
              <a:off x="1339513" y="5419898"/>
              <a:ext cx="1305364" cy="149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F1CD300-B6BC-4ABB-A2D6-662610475836}"/>
              </a:ext>
            </a:extLst>
          </p:cNvPr>
          <p:cNvSpPr>
            <a:spLocks noGrp="1"/>
          </p:cNvSpPr>
          <p:nvPr>
            <p:ph type="title"/>
          </p:nvPr>
        </p:nvSpPr>
        <p:spPr/>
        <p:txBody>
          <a:bodyPr/>
          <a:lstStyle/>
          <a:p>
            <a:r>
              <a:rPr lang="en-US" altLang="zh-CN" dirty="0"/>
              <a:t>TopK Protocol</a:t>
            </a:r>
            <a:endParaRPr lang="zh-CN" altLang="en-US" dirty="0"/>
          </a:p>
        </p:txBody>
      </p:sp>
      <p:sp>
        <p:nvSpPr>
          <p:cNvPr id="3" name="Content Placeholder 2">
            <a:extLst>
              <a:ext uri="{FF2B5EF4-FFF2-40B4-BE49-F238E27FC236}">
                <a16:creationId xmlns:a16="http://schemas.microsoft.com/office/drawing/2014/main" id="{0649612D-7480-4512-B59D-539BA4C3CC96}"/>
              </a:ext>
            </a:extLst>
          </p:cNvPr>
          <p:cNvSpPr>
            <a:spLocks noGrp="1"/>
          </p:cNvSpPr>
          <p:nvPr>
            <p:ph idx="1"/>
          </p:nvPr>
        </p:nvSpPr>
        <p:spPr/>
        <p:txBody>
          <a:bodyPr/>
          <a:lstStyle/>
          <a:p>
            <a:r>
              <a:rPr lang="en-US" altLang="zh-CN" dirty="0"/>
              <a:t>Def: return </a:t>
            </a:r>
            <a:r>
              <a:rPr lang="en-US" altLang="zh-CN" i="1" dirty="0"/>
              <a:t>k</a:t>
            </a:r>
            <a:r>
              <a:rPr lang="en-US" altLang="zh-CN" dirty="0"/>
              <a:t> entities with the highest scores</a:t>
            </a:r>
          </a:p>
          <a:p>
            <a:pPr lvl="1"/>
            <a:r>
              <a:rPr lang="en-US" altLang="zh-CN" dirty="0"/>
              <a:t>Left &amp; right figs: return the leftmost 20 entities</a:t>
            </a:r>
          </a:p>
          <a:p>
            <a:pPr lvl="1"/>
            <a:r>
              <a:rPr lang="en-US" altLang="zh-CN" dirty="0"/>
              <a:t>Trivial, proposed only to compare top-</a:t>
            </a:r>
            <a:r>
              <a:rPr lang="en-US" altLang="zh-CN" i="1" dirty="0"/>
              <a:t>k</a:t>
            </a:r>
            <a:r>
              <a:rPr lang="en-US" altLang="zh-CN" dirty="0"/>
              <a:t> and max-</a:t>
            </a:r>
            <a:r>
              <a:rPr lang="en-US" altLang="zh-CN" i="1" dirty="0"/>
              <a:t>k </a:t>
            </a:r>
            <a:r>
              <a:rPr lang="en-US" altLang="zh-CN" dirty="0"/>
              <a:t>under the same framework</a:t>
            </a:r>
            <a:endParaRPr lang="en-US" altLang="zh-CN" i="1" dirty="0"/>
          </a:p>
        </p:txBody>
      </p:sp>
      <p:sp>
        <p:nvSpPr>
          <p:cNvPr id="11" name="Rectangle 10">
            <a:extLst>
              <a:ext uri="{FF2B5EF4-FFF2-40B4-BE49-F238E27FC236}">
                <a16:creationId xmlns:a16="http://schemas.microsoft.com/office/drawing/2014/main" id="{1868D64D-34C6-A640-B2ED-31DEFAA41AC9}"/>
              </a:ext>
            </a:extLst>
          </p:cNvPr>
          <p:cNvSpPr/>
          <p:nvPr/>
        </p:nvSpPr>
        <p:spPr>
          <a:xfrm>
            <a:off x="5346361" y="5784908"/>
            <a:ext cx="1305364" cy="149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76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A20D-C25E-4388-A2BA-7225A6A2A2F4}"/>
              </a:ext>
            </a:extLst>
          </p:cNvPr>
          <p:cNvSpPr>
            <a:spLocks noGrp="1"/>
          </p:cNvSpPr>
          <p:nvPr>
            <p:ph type="title"/>
          </p:nvPr>
        </p:nvSpPr>
        <p:spPr/>
        <p:txBody>
          <a:bodyPr/>
          <a:lstStyle/>
          <a:p>
            <a:r>
              <a:rPr lang="en-US" altLang="zh-CN" dirty="0"/>
              <a:t>Sampling Protocol</a:t>
            </a:r>
            <a:endParaRPr lang="zh-CN" altLang="en-US" dirty="0"/>
          </a:p>
        </p:txBody>
      </p:sp>
      <p:sp>
        <p:nvSpPr>
          <p:cNvPr id="3" name="Content Placeholder 2">
            <a:extLst>
              <a:ext uri="{FF2B5EF4-FFF2-40B4-BE49-F238E27FC236}">
                <a16:creationId xmlns:a16="http://schemas.microsoft.com/office/drawing/2014/main" id="{472DCE9F-C7FF-491B-AF57-508A3F6A0FA9}"/>
              </a:ext>
            </a:extLst>
          </p:cNvPr>
          <p:cNvSpPr>
            <a:spLocks noGrp="1"/>
          </p:cNvSpPr>
          <p:nvPr>
            <p:ph idx="1"/>
          </p:nvPr>
        </p:nvSpPr>
        <p:spPr/>
        <p:txBody>
          <a:bodyPr>
            <a:normAutofit/>
          </a:bodyPr>
          <a:lstStyle/>
          <a:p>
            <a:r>
              <a:rPr lang="en-US" altLang="zh-CN" dirty="0"/>
              <a:t>Desired behaviors of this protocol:</a:t>
            </a:r>
          </a:p>
          <a:p>
            <a:pPr lvl="1"/>
            <a:r>
              <a:rPr lang="en-US" altLang="zh-CN" dirty="0"/>
              <a:t>Left fig: we desire the leftmost 10 entities are selected</a:t>
            </a:r>
          </a:p>
          <a:p>
            <a:pPr lvl="1"/>
            <a:r>
              <a:rPr lang="en-US" altLang="zh-CN" dirty="0"/>
              <a:t>Right fig: we desire arbitrarily 20 entities among the leftmost 40 ones are selected</a:t>
            </a:r>
            <a:endParaRPr lang="zh-CN" altLang="en-US" dirty="0"/>
          </a:p>
        </p:txBody>
      </p:sp>
      <p:pic>
        <p:nvPicPr>
          <p:cNvPr id="8" name="Picture 7">
            <a:extLst>
              <a:ext uri="{FF2B5EF4-FFF2-40B4-BE49-F238E27FC236}">
                <a16:creationId xmlns:a16="http://schemas.microsoft.com/office/drawing/2014/main" id="{2010E6CD-F477-7247-A735-9E4A297AC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191" y="3306762"/>
            <a:ext cx="4006849" cy="3005136"/>
          </a:xfrm>
          <a:prstGeom prst="rect">
            <a:avLst/>
          </a:prstGeom>
        </p:spPr>
      </p:pic>
      <p:grpSp>
        <p:nvGrpSpPr>
          <p:cNvPr id="10" name="Group 9">
            <a:extLst>
              <a:ext uri="{FF2B5EF4-FFF2-40B4-BE49-F238E27FC236}">
                <a16:creationId xmlns:a16="http://schemas.microsoft.com/office/drawing/2014/main" id="{67B62920-78D1-AF46-821B-A7827466501A}"/>
              </a:ext>
            </a:extLst>
          </p:cNvPr>
          <p:cNvGrpSpPr/>
          <p:nvPr/>
        </p:nvGrpSpPr>
        <p:grpSpPr>
          <a:xfrm>
            <a:off x="815342" y="3306762"/>
            <a:ext cx="4006849" cy="3005136"/>
            <a:chOff x="836607" y="2714623"/>
            <a:chExt cx="4006849" cy="3005136"/>
          </a:xfrm>
        </p:grpSpPr>
        <p:pic>
          <p:nvPicPr>
            <p:cNvPr id="11" name="Picture 10">
              <a:extLst>
                <a:ext uri="{FF2B5EF4-FFF2-40B4-BE49-F238E27FC236}">
                  <a16:creationId xmlns:a16="http://schemas.microsoft.com/office/drawing/2014/main" id="{AF1F6B61-43CC-D64E-B2C8-D5F4ACD3D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07" y="2714623"/>
              <a:ext cx="4006849" cy="3005136"/>
            </a:xfrm>
            <a:prstGeom prst="rect">
              <a:avLst/>
            </a:prstGeom>
          </p:spPr>
        </p:pic>
        <p:sp>
          <p:nvSpPr>
            <p:cNvPr id="12" name="Rectangle 11">
              <a:extLst>
                <a:ext uri="{FF2B5EF4-FFF2-40B4-BE49-F238E27FC236}">
                  <a16:creationId xmlns:a16="http://schemas.microsoft.com/office/drawing/2014/main" id="{7026ACDF-4881-4E4F-8413-25B6A967F4BF}"/>
                </a:ext>
              </a:extLst>
            </p:cNvPr>
            <p:cNvSpPr/>
            <p:nvPr/>
          </p:nvSpPr>
          <p:spPr>
            <a:xfrm>
              <a:off x="1333231" y="5419898"/>
              <a:ext cx="705437" cy="149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ABC517F-4C99-D54F-AC03-10F0F90285BC}"/>
              </a:ext>
            </a:extLst>
          </p:cNvPr>
          <p:cNvSpPr/>
          <p:nvPr/>
        </p:nvSpPr>
        <p:spPr>
          <a:xfrm>
            <a:off x="5735483" y="6012037"/>
            <a:ext cx="705437" cy="149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68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7721-B654-4D3F-BD24-61FE904F7EE8}"/>
              </a:ext>
            </a:extLst>
          </p:cNvPr>
          <p:cNvSpPr>
            <a:spLocks noGrp="1"/>
          </p:cNvSpPr>
          <p:nvPr>
            <p:ph type="title"/>
          </p:nvPr>
        </p:nvSpPr>
        <p:spPr/>
        <p:txBody>
          <a:bodyPr/>
          <a:lstStyle/>
          <a:p>
            <a:r>
              <a:rPr lang="en-US" altLang="zh-CN" dirty="0"/>
              <a:t>Sampling Protocol</a:t>
            </a:r>
            <a:endParaRPr lang="zh-CN" alt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FE78262-285D-4F70-9833-46539CCCA866}"/>
                  </a:ext>
                </a:extLst>
              </p:cNvPr>
              <p:cNvSpPr>
                <a:spLocks noGrp="1"/>
              </p:cNvSpPr>
              <p:nvPr>
                <p:ph idx="1"/>
              </p:nvPr>
            </p:nvSpPr>
            <p:spPr/>
            <p:txBody>
              <a:bodyPr>
                <a:normAutofit lnSpcReduction="10000"/>
              </a:bodyPr>
              <a:lstStyle/>
              <a:p>
                <a:r>
                  <a:rPr lang="en-US" altLang="zh-CN" dirty="0"/>
                  <a:t>Def: sample </a:t>
                </a:r>
                <a:r>
                  <a:rPr lang="en-US" altLang="zh-CN" i="1" dirty="0"/>
                  <a:t>k</a:t>
                </a:r>
                <a:r>
                  <a:rPr lang="en-US" altLang="zh-CN" dirty="0"/>
                  <a:t> entities from </a:t>
                </a: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oMath>
                </a14:m>
                <a:r>
                  <a:rPr lang="en-US" altLang="zh-CN" dirty="0"/>
                  <a:t> and return the </a:t>
                </a:r>
                <a:r>
                  <a:rPr lang="en-US" altLang="zh-CN" dirty="0">
                    <a:solidFill>
                      <a:srgbClr val="FF0000"/>
                    </a:solidFill>
                  </a:rPr>
                  <a:t>distinct</a:t>
                </a:r>
                <a:r>
                  <a:rPr lang="en-US" altLang="zh-CN" dirty="0"/>
                  <a:t> entities as the answers</a:t>
                </a:r>
              </a:p>
              <a:p>
                <a:r>
                  <a:rPr lang="en-US" altLang="zh-CN" dirty="0"/>
                  <a:t>Optimality?</a:t>
                </a:r>
              </a:p>
              <a:p>
                <a:pPr lvl="1"/>
                <a:r>
                  <a:rPr lang="en-US" altLang="zh-CN" dirty="0"/>
                  <a:t>Oracle distribution: put equal non-zero probabilities on the correct answers and zero on the wrong answers</a:t>
                </a:r>
              </a:p>
              <a:p>
                <a:pPr lvl="1"/>
                <a:r>
                  <a:rPr lang="en-US" altLang="zh-CN" dirty="0"/>
                  <a:t>Theorem 1 in the paper is </a:t>
                </a:r>
                <a:r>
                  <a:rPr lang="en-US" altLang="zh-CN" dirty="0">
                    <a:solidFill>
                      <a:srgbClr val="FF0000"/>
                    </a:solidFill>
                  </a:rPr>
                  <a:t>wrong</a:t>
                </a:r>
                <a:r>
                  <a:rPr lang="en-US" altLang="zh-CN" dirty="0"/>
                  <a:t>.</a:t>
                </a:r>
                <a:endParaRPr lang="zh-CN" altLang="en-US" dirty="0"/>
              </a:p>
              <a:p>
                <a:r>
                  <a:rPr lang="en-US" altLang="zh-CN" dirty="0"/>
                  <a:t>Convert scores to probabilities</a:t>
                </a:r>
              </a:p>
              <a:p>
                <a:pPr lvl="1"/>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exp</m:t>
                            </m:r>
                          </m:fName>
                          <m:e>
                            <m:d>
                              <m:dPr>
                                <m:ctrlPr>
                                  <a:rPr lang="en-US" altLang="zh-CN" i="1">
                                    <a:latin typeface="Cambria Math" panose="02040503050406030204" pitchFamily="18" charset="0"/>
                                  </a:rPr>
                                </m:ctrlPr>
                              </m:dPr>
                              <m:e>
                                <m:r>
                                  <a:rPr lang="en-US" altLang="zh-CN" i="1">
                                    <a:latin typeface="Cambria Math" panose="02040503050406030204" pitchFamily="18" charset="0"/>
                                  </a:rPr>
                                  <m:t>𝛼</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𝑔</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h</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𝑟</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e>
                                </m:d>
                              </m:e>
                            </m:d>
                          </m:e>
                        </m:func>
                      </m:num>
                      <m:den>
                        <m:nary>
                          <m:naryPr>
                            <m:chr m:val="∑"/>
                            <m:supHide m:val="on"/>
                            <m:ctrlPr>
                              <a:rPr lang="en-US" altLang="zh-CN" i="1">
                                <a:latin typeface="Cambria Math" panose="02040503050406030204" pitchFamily="18" charset="0"/>
                              </a:rPr>
                            </m:ctrlPr>
                          </m:naryPr>
                          <m:sub>
                            <m:sSup>
                              <m:sSupPr>
                                <m:ctrlPr>
                                  <a:rPr lang="en-US" altLang="zh-CN" i="1">
                                    <a:latin typeface="Cambria Math" panose="02040503050406030204" pitchFamily="18" charset="0"/>
                                  </a:rPr>
                                </m:ctrlPr>
                              </m:sSupPr>
                              <m:e>
                                <m:r>
                                  <m:rPr>
                                    <m:brk m:alnAt="7"/>
                                  </m:rPr>
                                  <a:rPr lang="en-US" altLang="zh-CN" i="1">
                                    <a:latin typeface="Cambria Math" panose="02040503050406030204" pitchFamily="18" charset="0"/>
                                  </a:rPr>
                                  <m:t>𝑡</m:t>
                                </m:r>
                              </m:e>
                              <m:sup>
                                <m:r>
                                  <m:rPr>
                                    <m:brk m:alnAt="7"/>
                                  </m:rPr>
                                  <a:rPr lang="en-US" altLang="zh-CN" i="1">
                                    <a:latin typeface="Cambria Math" panose="02040503050406030204" pitchFamily="18" charset="0"/>
                                  </a:rPr>
                                  <m:t>′</m:t>
                                </m:r>
                              </m:sup>
                            </m:sSup>
                          </m:sub>
                          <m:sup/>
                          <m:e>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exp</m:t>
                                </m:r>
                              </m:fName>
                              <m:e>
                                <m:d>
                                  <m:dPr>
                                    <m:ctrlPr>
                                      <a:rPr lang="en-US" altLang="zh-CN" i="1">
                                        <a:latin typeface="Cambria Math" panose="02040503050406030204" pitchFamily="18" charset="0"/>
                                      </a:rPr>
                                    </m:ctrlPr>
                                  </m:dPr>
                                  <m:e>
                                    <m:r>
                                      <a:rPr lang="en-US" altLang="zh-CN" i="1">
                                        <a:latin typeface="Cambria Math" panose="02040503050406030204" pitchFamily="18" charset="0"/>
                                      </a:rPr>
                                      <m:t>𝛼</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𝑔</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h</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𝑟</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𝑡</m:t>
                                            </m:r>
                                          </m:e>
                                          <m:sup>
                                            <m:r>
                                              <a:rPr lang="en-US" altLang="zh-CN" i="1">
                                                <a:latin typeface="Cambria Math" panose="02040503050406030204" pitchFamily="18" charset="0"/>
                                                <a:ea typeface="Cambria Math" panose="02040503050406030204" pitchFamily="18" charset="0"/>
                                              </a:rPr>
                                              <m:t>′</m:t>
                                            </m:r>
                                          </m:sup>
                                        </m:sSup>
                                      </m:e>
                                    </m:d>
                                  </m:e>
                                </m:d>
                              </m:e>
                            </m:func>
                          </m:e>
                        </m:nary>
                      </m:den>
                    </m:f>
                  </m:oMath>
                </a14:m>
                <a:endParaRPr lang="en-US" altLang="zh-CN" dirty="0"/>
              </a:p>
              <a:p>
                <a:pPr lvl="1"/>
                <a14:m>
                  <m:oMath xmlns:m="http://schemas.openxmlformats.org/officeDocument/2006/math">
                    <m:r>
                      <a:rPr lang="en-US" altLang="zh-CN" i="1">
                        <a:latin typeface="Cambria Math" panose="02040503050406030204" pitchFamily="18" charset="0"/>
                      </a:rPr>
                      <m:t>𝛼</m:t>
                    </m:r>
                  </m:oMath>
                </a14:m>
                <a:r>
                  <a:rPr lang="en-US" altLang="zh-CN" dirty="0"/>
                  <a:t> adjusts the contrast of </a:t>
                </a: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oMath>
                </a14:m>
                <a:endParaRPr lang="en-US" altLang="zh-CN" dirty="0"/>
              </a:p>
              <a:p>
                <a:pPr lvl="1"/>
                <a14:m>
                  <m:oMath xmlns:m="http://schemas.openxmlformats.org/officeDocument/2006/math">
                    <m:r>
                      <a:rPr lang="en-US" altLang="zh-CN" i="1">
                        <a:latin typeface="Cambria Math" panose="02040503050406030204" pitchFamily="18" charset="0"/>
                      </a:rPr>
                      <m:t>𝛼</m:t>
                    </m:r>
                  </m:oMath>
                </a14:m>
                <a:r>
                  <a:rPr lang="en-US" altLang="zh-CN" dirty="0"/>
                  <a:t> might be learned</a:t>
                </a:r>
                <a:endParaRPr lang="zh-CN" altLang="en-US" dirty="0"/>
              </a:p>
            </p:txBody>
          </p:sp>
        </mc:Choice>
        <mc:Fallback>
          <p:sp>
            <p:nvSpPr>
              <p:cNvPr id="3" name="Content Placeholder 2">
                <a:extLst>
                  <a:ext uri="{FF2B5EF4-FFF2-40B4-BE49-F238E27FC236}">
                    <a16:creationId xmlns:a16="http://schemas.microsoft.com/office/drawing/2014/main" id="{DFE78262-285D-4F70-9833-46539CCCA866}"/>
                  </a:ext>
                </a:extLst>
              </p:cNvPr>
              <p:cNvSpPr>
                <a:spLocks noGrp="1" noRot="1" noChangeAspect="1" noMove="1" noResize="1" noEditPoints="1" noAdjustHandles="1" noChangeArrowheads="1" noChangeShapeType="1" noTextEdit="1"/>
              </p:cNvSpPr>
              <p:nvPr>
                <p:ph idx="1"/>
              </p:nvPr>
            </p:nvSpPr>
            <p:spPr>
              <a:blipFill>
                <a:blip r:embed="rId3"/>
                <a:stretch>
                  <a:fillRect l="-1391" t="-3361" r="-4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8155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A3BC5F-44FB-1B48-9980-43680DAF2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191" y="3518876"/>
            <a:ext cx="4006849" cy="3005136"/>
          </a:xfrm>
          <a:prstGeom prst="rect">
            <a:avLst/>
          </a:prstGeom>
        </p:spPr>
      </p:pic>
      <p:grpSp>
        <p:nvGrpSpPr>
          <p:cNvPr id="26" name="Group 25">
            <a:extLst>
              <a:ext uri="{FF2B5EF4-FFF2-40B4-BE49-F238E27FC236}">
                <a16:creationId xmlns:a16="http://schemas.microsoft.com/office/drawing/2014/main" id="{AE362D9C-0F7A-CE46-8EDE-9435C03F5F1C}"/>
              </a:ext>
            </a:extLst>
          </p:cNvPr>
          <p:cNvGrpSpPr/>
          <p:nvPr/>
        </p:nvGrpSpPr>
        <p:grpSpPr>
          <a:xfrm>
            <a:off x="5339255" y="3991790"/>
            <a:ext cx="3032234" cy="1039043"/>
            <a:chOff x="5339255" y="3779676"/>
            <a:chExt cx="3032234" cy="1039043"/>
          </a:xfrm>
        </p:grpSpPr>
        <p:cxnSp>
          <p:nvCxnSpPr>
            <p:cNvPr id="19" name="Straight Connector 18">
              <a:extLst>
                <a:ext uri="{FF2B5EF4-FFF2-40B4-BE49-F238E27FC236}">
                  <a16:creationId xmlns:a16="http://schemas.microsoft.com/office/drawing/2014/main" id="{C23FD3AC-3911-4042-9BA3-F3448C6E998F}"/>
                </a:ext>
              </a:extLst>
            </p:cNvPr>
            <p:cNvCxnSpPr>
              <a:cxnSpLocks/>
            </p:cNvCxnSpPr>
            <p:nvPr/>
          </p:nvCxnSpPr>
          <p:spPr>
            <a:xfrm>
              <a:off x="5339255" y="4818719"/>
              <a:ext cx="303223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E543303-012A-C14C-9EAF-E3664327D973}"/>
                </a:ext>
              </a:extLst>
            </p:cNvPr>
            <p:cNvCxnSpPr>
              <a:cxnSpLocks/>
            </p:cNvCxnSpPr>
            <p:nvPr/>
          </p:nvCxnSpPr>
          <p:spPr>
            <a:xfrm>
              <a:off x="7296219" y="4429206"/>
              <a:ext cx="0" cy="2063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84FFFA3-CA39-E64D-A26C-90DDCF2262B9}"/>
                    </a:ext>
                  </a:extLst>
                </p:cNvPr>
                <p:cNvSpPr txBox="1"/>
                <p:nvPr/>
              </p:nvSpPr>
              <p:spPr>
                <a:xfrm>
                  <a:off x="7015153" y="3779676"/>
                  <a:ext cx="56213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𝑘</m:t>
                            </m:r>
                          </m:den>
                        </m:f>
                      </m:oMath>
                    </m:oMathPara>
                  </a14:m>
                  <a:endParaRPr lang="en-US" dirty="0"/>
                </a:p>
              </p:txBody>
            </p:sp>
          </mc:Choice>
          <mc:Fallback xmlns="">
            <p:sp>
              <p:nvSpPr>
                <p:cNvPr id="21" name="TextBox 20">
                  <a:extLst>
                    <a:ext uri="{FF2B5EF4-FFF2-40B4-BE49-F238E27FC236}">
                      <a16:creationId xmlns:a16="http://schemas.microsoft.com/office/drawing/2014/main" id="{084FFFA3-CA39-E64D-A26C-90DDCF2262B9}"/>
                    </a:ext>
                  </a:extLst>
                </p:cNvPr>
                <p:cNvSpPr txBox="1">
                  <a:spLocks noRot="1" noChangeAspect="1" noMove="1" noResize="1" noEditPoints="1" noAdjustHandles="1" noChangeArrowheads="1" noChangeShapeType="1" noTextEdit="1"/>
                </p:cNvSpPr>
                <p:nvPr/>
              </p:nvSpPr>
              <p:spPr>
                <a:xfrm>
                  <a:off x="7015153" y="3779676"/>
                  <a:ext cx="562131" cy="634789"/>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593ABB2-87B1-6542-9738-739EE3FAE635}"/>
                  </a:ext>
                </a:extLst>
              </p:cNvPr>
              <p:cNvSpPr txBox="1"/>
              <p:nvPr/>
            </p:nvSpPr>
            <p:spPr>
              <a:xfrm>
                <a:off x="6163379" y="5321366"/>
                <a:ext cx="745066" cy="3816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𝑘</m:t>
                          </m:r>
                        </m:e>
                      </m:acc>
                      <m:r>
                        <a:rPr lang="en-US" b="0" i="1" smtClean="0">
                          <a:solidFill>
                            <a:srgbClr val="FF0000"/>
                          </a:solidFill>
                          <a:latin typeface="Cambria Math" panose="02040503050406030204" pitchFamily="18" charset="0"/>
                        </a:rPr>
                        <m:t>=0</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4593ABB2-87B1-6542-9738-739EE3FAE635}"/>
                  </a:ext>
                </a:extLst>
              </p:cNvPr>
              <p:cNvSpPr txBox="1">
                <a:spLocks noRot="1" noChangeAspect="1" noMove="1" noResize="1" noEditPoints="1" noAdjustHandles="1" noChangeArrowheads="1" noChangeShapeType="1" noTextEdit="1"/>
              </p:cNvSpPr>
              <p:nvPr/>
            </p:nvSpPr>
            <p:spPr>
              <a:xfrm>
                <a:off x="6163379" y="5321366"/>
                <a:ext cx="745066" cy="381643"/>
              </a:xfrm>
              <a:prstGeom prst="rect">
                <a:avLst/>
              </a:prstGeom>
              <a:blipFill>
                <a:blip r:embed="rId9"/>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ED5BDDBA-CE1F-554E-9E09-D43A6CF070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2" y="3510635"/>
            <a:ext cx="4006849" cy="3005136"/>
          </a:xfrm>
          <a:prstGeom prst="rect">
            <a:avLst/>
          </a:prstGeom>
        </p:spPr>
      </p:pic>
      <p:grpSp>
        <p:nvGrpSpPr>
          <p:cNvPr id="25" name="Group 24">
            <a:extLst>
              <a:ext uri="{FF2B5EF4-FFF2-40B4-BE49-F238E27FC236}">
                <a16:creationId xmlns:a16="http://schemas.microsoft.com/office/drawing/2014/main" id="{27CBA5DC-A98C-1947-8DA4-ECCC947AE1EC}"/>
              </a:ext>
            </a:extLst>
          </p:cNvPr>
          <p:cNvGrpSpPr/>
          <p:nvPr/>
        </p:nvGrpSpPr>
        <p:grpSpPr>
          <a:xfrm>
            <a:off x="1329559" y="4051392"/>
            <a:ext cx="3032234" cy="973873"/>
            <a:chOff x="1329559" y="3847519"/>
            <a:chExt cx="3032234" cy="973873"/>
          </a:xfrm>
        </p:grpSpPr>
        <p:cxnSp>
          <p:nvCxnSpPr>
            <p:cNvPr id="17" name="Straight Connector 16">
              <a:extLst>
                <a:ext uri="{FF2B5EF4-FFF2-40B4-BE49-F238E27FC236}">
                  <a16:creationId xmlns:a16="http://schemas.microsoft.com/office/drawing/2014/main" id="{0F28288C-222F-144F-A671-FA0D0626E955}"/>
                </a:ext>
              </a:extLst>
            </p:cNvPr>
            <p:cNvCxnSpPr>
              <a:cxnSpLocks/>
            </p:cNvCxnSpPr>
            <p:nvPr/>
          </p:nvCxnSpPr>
          <p:spPr>
            <a:xfrm>
              <a:off x="1329559" y="4821392"/>
              <a:ext cx="303223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887E7EF-EA57-294B-AE04-B03381F2FEDF}"/>
                </a:ext>
              </a:extLst>
            </p:cNvPr>
            <p:cNvCxnSpPr>
              <a:cxnSpLocks/>
            </p:cNvCxnSpPr>
            <p:nvPr/>
          </p:nvCxnSpPr>
          <p:spPr>
            <a:xfrm>
              <a:off x="3327816" y="4497049"/>
              <a:ext cx="0" cy="2063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C56312-D348-D242-8B33-C0B723C35015}"/>
                    </a:ext>
                  </a:extLst>
                </p:cNvPr>
                <p:cNvSpPr txBox="1"/>
                <p:nvPr/>
              </p:nvSpPr>
              <p:spPr>
                <a:xfrm>
                  <a:off x="3046750" y="3847519"/>
                  <a:ext cx="56213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𝑘</m:t>
                            </m:r>
                          </m:den>
                        </m:f>
                      </m:oMath>
                    </m:oMathPara>
                  </a14:m>
                  <a:endParaRPr lang="en-US" dirty="0"/>
                </a:p>
              </p:txBody>
            </p:sp>
          </mc:Choice>
          <mc:Fallback xmlns="">
            <p:sp>
              <p:nvSpPr>
                <p:cNvPr id="7" name="TextBox 6">
                  <a:extLst>
                    <a:ext uri="{FF2B5EF4-FFF2-40B4-BE49-F238E27FC236}">
                      <a16:creationId xmlns:a16="http://schemas.microsoft.com/office/drawing/2014/main" id="{4BC56312-D348-D242-8B33-C0B723C35015}"/>
                    </a:ext>
                  </a:extLst>
                </p:cNvPr>
                <p:cNvSpPr txBox="1">
                  <a:spLocks noRot="1" noChangeAspect="1" noMove="1" noResize="1" noEditPoints="1" noAdjustHandles="1" noChangeArrowheads="1" noChangeShapeType="1" noTextEdit="1"/>
                </p:cNvSpPr>
                <p:nvPr/>
              </p:nvSpPr>
              <p:spPr>
                <a:xfrm>
                  <a:off x="3046750" y="3847519"/>
                  <a:ext cx="562131" cy="634789"/>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15B9E0-31A2-8F49-BA9C-BBB655FCEA4C}"/>
                  </a:ext>
                </a:extLst>
              </p:cNvPr>
              <p:cNvSpPr txBox="1"/>
              <p:nvPr/>
            </p:nvSpPr>
            <p:spPr>
              <a:xfrm>
                <a:off x="2156530" y="5327522"/>
                <a:ext cx="710539" cy="381643"/>
              </a:xfrm>
              <a:prstGeom prst="rect">
                <a:avLst/>
              </a:prstGeom>
              <a:noFill/>
            </p:spPr>
            <p:txBody>
              <a:bodyPr wrap="square" rtlCol="0">
                <a:spAutoFit/>
              </a:bodyPr>
              <a:lstStyle/>
              <a:p>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𝑘</m:t>
                        </m:r>
                      </m:e>
                    </m:acc>
                  </m:oMath>
                </a14:m>
                <a:r>
                  <a:rPr lang="en-US" dirty="0">
                    <a:solidFill>
                      <a:srgbClr val="FF0000"/>
                    </a:solidFill>
                  </a:rPr>
                  <a:t>=10</a:t>
                </a:r>
              </a:p>
            </p:txBody>
          </p:sp>
        </mc:Choice>
        <mc:Fallback xmlns="">
          <p:sp>
            <p:nvSpPr>
              <p:cNvPr id="8" name="TextBox 7">
                <a:extLst>
                  <a:ext uri="{FF2B5EF4-FFF2-40B4-BE49-F238E27FC236}">
                    <a16:creationId xmlns:a16="http://schemas.microsoft.com/office/drawing/2014/main" id="{7A15B9E0-31A2-8F49-BA9C-BBB655FCEA4C}"/>
                  </a:ext>
                </a:extLst>
              </p:cNvPr>
              <p:cNvSpPr txBox="1">
                <a:spLocks noRot="1" noChangeAspect="1" noMove="1" noResize="1" noEditPoints="1" noAdjustHandles="1" noChangeArrowheads="1" noChangeShapeType="1" noTextEdit="1"/>
              </p:cNvSpPr>
              <p:nvPr/>
            </p:nvSpPr>
            <p:spPr>
              <a:xfrm>
                <a:off x="2156530" y="5327522"/>
                <a:ext cx="710539" cy="381643"/>
              </a:xfrm>
              <a:prstGeom prst="rect">
                <a:avLst/>
              </a:prstGeom>
              <a:blipFill>
                <a:blip r:embed="rId11"/>
                <a:stretch>
                  <a:fillRect b="-1875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3618E44-E70C-4A7A-9CD3-5002B5246AD9}"/>
              </a:ext>
            </a:extLst>
          </p:cNvPr>
          <p:cNvSpPr>
            <a:spLocks noGrp="1"/>
          </p:cNvSpPr>
          <p:nvPr>
            <p:ph type="title"/>
          </p:nvPr>
        </p:nvSpPr>
        <p:spPr/>
        <p:txBody>
          <a:bodyPr/>
          <a:lstStyle/>
          <a:p>
            <a:r>
              <a:rPr lang="en-US" altLang="zh-CN" dirty="0"/>
              <a:t>Greedy Protocol</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13DA30E-6D47-4EAD-901B-CFB24F0ED0FE}"/>
                  </a:ext>
                </a:extLst>
              </p:cNvPr>
              <p:cNvSpPr>
                <a:spLocks noGrp="1"/>
              </p:cNvSpPr>
              <p:nvPr>
                <p:ph idx="1"/>
              </p:nvPr>
            </p:nvSpPr>
            <p:spPr>
              <a:xfrm>
                <a:off x="628650" y="1825625"/>
                <a:ext cx="8275320" cy="4351338"/>
              </a:xfrm>
            </p:spPr>
            <p:txBody>
              <a:bodyPr/>
              <a:lstStyle/>
              <a:p>
                <a:r>
                  <a:rPr lang="en-US" altLang="zh-CN" dirty="0"/>
                  <a:t>Def</a:t>
                </a:r>
              </a:p>
              <a:p>
                <a:pPr marL="914400" lvl="1" indent="-457200">
                  <a:buFont typeface="+mj-lt"/>
                  <a:buAutoNum type="arabicPeriod"/>
                </a:pPr>
                <a:r>
                  <a:rPr lang="en-US" altLang="zh-CN" sz="2000" dirty="0"/>
                  <a:t>Find the value </a:t>
                </a:r>
                <a14:m>
                  <m:oMath xmlns:m="http://schemas.openxmlformats.org/officeDocument/2006/math">
                    <m:acc>
                      <m:accPr>
                        <m:chr m:val="̃"/>
                        <m:ctrlPr>
                          <a:rPr lang="en-US" altLang="zh-CN" sz="2000" i="1" smtClean="0">
                            <a:latin typeface="Cambria Math" panose="02040503050406030204" pitchFamily="18" charset="0"/>
                          </a:rPr>
                        </m:ctrlPr>
                      </m:accPr>
                      <m:e>
                        <m:r>
                          <a:rPr lang="en-US" altLang="zh-CN" sz="2000" b="0" i="1" smtClean="0">
                            <a:latin typeface="Cambria Math" panose="02040503050406030204" pitchFamily="18" charset="0"/>
                          </a:rPr>
                          <m:t>𝑘</m:t>
                        </m:r>
                      </m:e>
                    </m:acc>
                  </m:oMath>
                </a14:m>
                <a:r>
                  <a:rPr lang="en-US" altLang="zh-CN" sz="2000" dirty="0"/>
                  <a:t> such that </a:t>
                </a:r>
                <a14:m>
                  <m:oMath xmlns:m="http://schemas.openxmlformats.org/officeDocument/2006/math">
                    <m:r>
                      <a:rPr lang="en-US" altLang="zh-CN" sz="2000" b="0" i="1" smtClean="0">
                        <a:latin typeface="Cambria Math" panose="02040503050406030204" pitchFamily="18" charset="0"/>
                      </a:rPr>
                      <m:t>𝑝</m:t>
                    </m:r>
                    <m:d>
                      <m:dPr>
                        <m:ctrlPr>
                          <a:rPr lang="en-US" altLang="zh-CN" sz="2000" b="0" i="1" smtClean="0">
                            <a:latin typeface="Cambria Math" panose="02040503050406030204" pitchFamily="18" charset="0"/>
                          </a:rPr>
                        </m:ctrlPr>
                      </m:d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h</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𝑟</m:t>
                        </m:r>
                      </m:e>
                    </m:d>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
                          <a:rPr lang="en-US" altLang="zh-CN" sz="2000" b="0" i="1" smtClean="0">
                            <a:latin typeface="Cambria Math" panose="02040503050406030204" pitchFamily="18" charset="0"/>
                          </a:rPr>
                          <m:t>𝑘</m:t>
                        </m:r>
                      </m:den>
                    </m:f>
                  </m:oMath>
                </a14:m>
                <a:r>
                  <a:rPr lang="en-US" altLang="zh-CN" sz="2000" dirty="0"/>
                  <a:t> and </a:t>
                </a:r>
                <a14:m>
                  <m:oMath xmlns:m="http://schemas.openxmlformats.org/officeDocument/2006/math">
                    <m:r>
                      <a:rPr lang="en-US" altLang="zh-CN" sz="2000" i="1">
                        <a:latin typeface="Cambria Math" panose="02040503050406030204" pitchFamily="18" charset="0"/>
                      </a:rPr>
                      <m:t>𝑝</m:t>
                    </m:r>
                    <m:d>
                      <m:dPr>
                        <m:ctrlPr>
                          <a:rPr lang="en-US" altLang="zh-CN" sz="2000" i="1">
                            <a:latin typeface="Cambria Math" panose="02040503050406030204" pitchFamily="18" charset="0"/>
                          </a:rPr>
                        </m:ctrlPr>
                      </m:d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1" smtClean="0">
                            <a:latin typeface="Cambria Math" panose="02040503050406030204" pitchFamily="18" charset="0"/>
                          </a:rPr>
                          <m:t>+1</m:t>
                        </m:r>
                        <m:r>
                          <a:rPr lang="en-US" altLang="zh-CN" sz="2000" i="1">
                            <a:latin typeface="Cambria Math" panose="02040503050406030204" pitchFamily="18" charset="0"/>
                          </a:rPr>
                          <m:t>|</m:t>
                        </m:r>
                        <m:r>
                          <a:rPr lang="en-US" altLang="zh-CN" sz="2000" i="1">
                            <a:latin typeface="Cambria Math" panose="02040503050406030204" pitchFamily="18" charset="0"/>
                          </a:rPr>
                          <m:t>h</m:t>
                        </m:r>
                        <m:r>
                          <a:rPr lang="en-US" altLang="zh-CN" sz="2000" i="1">
                            <a:latin typeface="Cambria Math" panose="02040503050406030204" pitchFamily="18" charset="0"/>
                          </a:rPr>
                          <m:t>,</m:t>
                        </m:r>
                        <m:r>
                          <a:rPr lang="en-US" altLang="zh-CN" sz="2000" i="1">
                            <a:latin typeface="Cambria Math" panose="02040503050406030204" pitchFamily="18" charset="0"/>
                          </a:rPr>
                          <m:t>𝑟</m:t>
                        </m:r>
                      </m:e>
                    </m:d>
                    <m:r>
                      <a:rPr lang="en-US" altLang="zh-CN" sz="2000" b="0" i="1" smtClean="0">
                        <a:latin typeface="Cambria Math" panose="02040503050406030204" pitchFamily="18" charset="0"/>
                      </a:rPr>
                      <m:t>&lt;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1</m:t>
                        </m:r>
                      </m:num>
                      <m:den>
                        <m:r>
                          <a:rPr lang="en-US" altLang="zh-CN" sz="2000" i="1">
                            <a:latin typeface="Cambria Math" panose="02040503050406030204" pitchFamily="18" charset="0"/>
                          </a:rPr>
                          <m:t>𝑘</m:t>
                        </m:r>
                      </m:den>
                    </m:f>
                  </m:oMath>
                </a14:m>
                <a:r>
                  <a:rPr lang="en-US" altLang="zh-CN" sz="2000" dirty="0"/>
                  <a:t>. If no such </a:t>
                </a:r>
                <a14:m>
                  <m:oMath xmlns:m="http://schemas.openxmlformats.org/officeDocument/2006/math">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oMath>
                </a14:m>
                <a:r>
                  <a:rPr lang="en-US" altLang="zh-CN" sz="2000" dirty="0"/>
                  <a:t> exists, let </a:t>
                </a:r>
                <a14:m>
                  <m:oMath xmlns:m="http://schemas.openxmlformats.org/officeDocument/2006/math">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1" smtClean="0">
                        <a:latin typeface="Cambria Math" panose="02040503050406030204" pitchFamily="18" charset="0"/>
                      </a:rPr>
                      <m:t>=0</m:t>
                    </m:r>
                  </m:oMath>
                </a14:m>
                <a:r>
                  <a:rPr lang="en-US" altLang="zh-CN" sz="2000" dirty="0"/>
                  <a:t>.</a:t>
                </a:r>
              </a:p>
              <a:p>
                <a:pPr marL="914400" lvl="1" indent="-457200">
                  <a:buFont typeface="+mj-lt"/>
                  <a:buAutoNum type="arabicPeriod"/>
                </a:pPr>
                <a:r>
                  <a:rPr lang="en-US" altLang="zh-CN" sz="2000" dirty="0"/>
                  <a:t>Calculate </a:t>
                </a:r>
                <a14:m>
                  <m:oMath xmlns:m="http://schemas.openxmlformats.org/officeDocument/2006/math">
                    <m:r>
                      <a:rPr lang="en-US" altLang="zh-CN" sz="2000" b="0" i="1" smtClean="0">
                        <a:latin typeface="Cambria Math" panose="02040503050406030204" pitchFamily="18" charset="0"/>
                      </a:rPr>
                      <m:t>𝑞</m:t>
                    </m:r>
                  </m:oMath>
                </a14:m>
                <a:r>
                  <a:rPr lang="zh-CN" altLang="en-US" sz="2000" dirty="0"/>
                  <a:t> </a:t>
                </a:r>
                <a:r>
                  <a:rPr lang="en-US" altLang="zh-CN" sz="2000" dirty="0"/>
                  <a:t>as the nearest integer to </a:t>
                </a:r>
                <a14:m>
                  <m:oMath xmlns:m="http://schemas.openxmlformats.org/officeDocument/2006/math">
                    <m:r>
                      <a:rPr lang="en-US" altLang="zh-CN" sz="2000" i="1">
                        <a:latin typeface="Cambria Math" panose="02040503050406030204" pitchFamily="18" charset="0"/>
                      </a:rPr>
                      <m:t>𝑘</m:t>
                    </m:r>
                    <m:r>
                      <a:rPr lang="en-US" altLang="zh-CN" sz="2000" i="1">
                        <a:latin typeface="Cambria Math" panose="02040503050406030204" pitchFamily="18" charset="0"/>
                      </a:rPr>
                      <m:t>−</m:t>
                    </m:r>
                    <m:nary>
                      <m:naryPr>
                        <m:chr m:val="∑"/>
                        <m:limLoc m:val="subSup"/>
                        <m:ctrlPr>
                          <a:rPr lang="en-US" altLang="zh-CN" sz="2000" i="1">
                            <a:latin typeface="Cambria Math" panose="02040503050406030204" pitchFamily="18" charset="0"/>
                          </a:rPr>
                        </m:ctrlPr>
                      </m:naryPr>
                      <m:sub>
                        <m:r>
                          <m:rPr>
                            <m:brk m:alnAt="25"/>
                          </m:rPr>
                          <a:rPr lang="en-US" altLang="zh-CN" sz="2000" i="1">
                            <a:latin typeface="Cambria Math" panose="02040503050406030204" pitchFamily="18" charset="0"/>
                          </a:rPr>
                          <m:t>𝑖</m:t>
                        </m:r>
                        <m:r>
                          <a:rPr lang="en-US" altLang="zh-CN" sz="2000" i="1">
                            <a:latin typeface="Cambria Math" panose="02040503050406030204" pitchFamily="18" charset="0"/>
                          </a:rPr>
                          <m:t>=1</m:t>
                        </m:r>
                      </m:sub>
                      <m:sup>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sup>
                      <m:e>
                        <m:r>
                          <a:rPr lang="en-US" altLang="zh-CN" sz="2000" b="0" i="1" smtClean="0">
                            <a:latin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𝑝</m:t>
                        </m:r>
                        <m:d>
                          <m:dPr>
                            <m:ctrlPr>
                              <a:rPr lang="en-US" altLang="zh-CN" sz="2000" i="1">
                                <a:latin typeface="Cambria Math" panose="02040503050406030204" pitchFamily="18" charset="0"/>
                                <a:ea typeface="Cambria Math" panose="02040503050406030204" pitchFamily="18" charset="0"/>
                              </a:rPr>
                            </m:ctrlPr>
                          </m:dPr>
                          <m:e>
                            <m:r>
                              <a:rPr lang="en-US" altLang="zh-CN" sz="2000" i="1">
                                <a:latin typeface="Cambria Math" panose="02040503050406030204" pitchFamily="18" charset="0"/>
                                <a:ea typeface="Cambria Math" panose="02040503050406030204" pitchFamily="18" charset="0"/>
                              </a:rPr>
                              <m:t>𝑖</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h</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𝑟</m:t>
                            </m:r>
                          </m:e>
                        </m:d>
                      </m:e>
                    </m:nary>
                  </m:oMath>
                </a14:m>
                <a:endParaRPr lang="en-US" altLang="zh-CN" sz="2000" dirty="0"/>
              </a:p>
              <a:p>
                <a:pPr marL="914400" lvl="1" indent="-457200">
                  <a:buFont typeface="+mj-lt"/>
                  <a:buAutoNum type="arabicPeriod"/>
                </a:pPr>
                <a:r>
                  <a:rPr lang="en-US" altLang="zh-CN" sz="2000" dirty="0"/>
                  <a:t>Return the entity </a:t>
                </a:r>
                <a14:m>
                  <m:oMath xmlns:m="http://schemas.openxmlformats.org/officeDocument/2006/math">
                    <m:r>
                      <a:rPr lang="en-US" altLang="zh-CN" sz="2000" b="0" i="1" smtClean="0">
                        <a:latin typeface="Cambria Math" panose="02040503050406030204" pitchFamily="18" charset="0"/>
                      </a:rPr>
                      <m:t>1,2,…,</m:t>
                    </m:r>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1" smtClean="0">
                        <a:latin typeface="Cambria Math" panose="02040503050406030204" pitchFamily="18" charset="0"/>
                      </a:rPr>
                      <m:t>,</m:t>
                    </m:r>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0" smtClean="0">
                        <a:latin typeface="Cambria Math" panose="02040503050406030204" pitchFamily="18" charset="0"/>
                      </a:rPr>
                      <m:t>+1,…,</m:t>
                    </m:r>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oMath>
                </a14:m>
                <a:endParaRPr lang="en-US" altLang="zh-CN" sz="2000" dirty="0"/>
              </a:p>
              <a:p>
                <a:pPr marL="914400" lvl="1" indent="-457200">
                  <a:buFont typeface="+mj-lt"/>
                  <a:buAutoNum type="arabicPeriod"/>
                </a:pPr>
                <a:endParaRPr lang="zh-CN" altLang="en-US" sz="2000" dirty="0"/>
              </a:p>
              <a:p>
                <a:endParaRPr lang="zh-CN" altLang="en-US" dirty="0"/>
              </a:p>
            </p:txBody>
          </p:sp>
        </mc:Choice>
        <mc:Fallback xmlns="">
          <p:sp>
            <p:nvSpPr>
              <p:cNvPr id="3" name="Content Placeholder 2">
                <a:extLst>
                  <a:ext uri="{FF2B5EF4-FFF2-40B4-BE49-F238E27FC236}">
                    <a16:creationId xmlns:a16="http://schemas.microsoft.com/office/drawing/2014/main" id="{513DA30E-6D47-4EAD-901B-CFB24F0ED0FE}"/>
                  </a:ext>
                </a:extLst>
              </p:cNvPr>
              <p:cNvSpPr>
                <a:spLocks noGrp="1" noRot="1" noChangeAspect="1" noMove="1" noResize="1" noEditPoints="1" noAdjustHandles="1" noChangeArrowheads="1" noChangeShapeType="1" noTextEdit="1"/>
              </p:cNvSpPr>
              <p:nvPr>
                <p:ph idx="1"/>
              </p:nvPr>
            </p:nvSpPr>
            <p:spPr>
              <a:xfrm>
                <a:off x="628650" y="1825625"/>
                <a:ext cx="8275320" cy="4351338"/>
              </a:xfrm>
              <a:blipFill>
                <a:blip r:embed="rId12"/>
                <a:stretch>
                  <a:fillRect l="-1380" t="-2632" r="-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6DACBD-A02C-3048-966D-B6AEB87A5222}"/>
                  </a:ext>
                </a:extLst>
              </p:cNvPr>
              <p:cNvSpPr txBox="1"/>
              <p:nvPr/>
            </p:nvSpPr>
            <p:spPr>
              <a:xfrm>
                <a:off x="2895884" y="5333677"/>
                <a:ext cx="7494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𝑞</m:t>
                      </m:r>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4B6DACBD-A02C-3048-966D-B6AEB87A5222}"/>
                  </a:ext>
                </a:extLst>
              </p:cNvPr>
              <p:cNvSpPr txBox="1">
                <a:spLocks noRot="1" noChangeAspect="1" noMove="1" noResize="1" noEditPoints="1" noAdjustHandles="1" noChangeArrowheads="1" noChangeShapeType="1" noTextEdit="1"/>
              </p:cNvSpPr>
              <p:nvPr/>
            </p:nvSpPr>
            <p:spPr>
              <a:xfrm>
                <a:off x="2895884" y="5333677"/>
                <a:ext cx="749485" cy="369332"/>
              </a:xfrm>
              <a:prstGeom prst="rect">
                <a:avLst/>
              </a:prstGeom>
              <a:blipFill>
                <a:blip r:embed="rId13"/>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9EA9CAE-708A-5C43-A374-1D6C285CC08E}"/>
                  </a:ext>
                </a:extLst>
              </p:cNvPr>
              <p:cNvSpPr txBox="1"/>
              <p:nvPr/>
            </p:nvSpPr>
            <p:spPr>
              <a:xfrm>
                <a:off x="6933868" y="5321366"/>
                <a:ext cx="8699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𝑞</m:t>
                      </m:r>
                      <m:r>
                        <a:rPr lang="en-US" b="0" i="1" smtClean="0">
                          <a:solidFill>
                            <a:srgbClr val="FF0000"/>
                          </a:solidFill>
                          <a:latin typeface="Cambria Math" panose="02040503050406030204" pitchFamily="18" charset="0"/>
                        </a:rPr>
                        <m:t>=20</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99EA9CAE-708A-5C43-A374-1D6C285CC08E}"/>
                  </a:ext>
                </a:extLst>
              </p:cNvPr>
              <p:cNvSpPr txBox="1">
                <a:spLocks noRot="1" noChangeAspect="1" noMove="1" noResize="1" noEditPoints="1" noAdjustHandles="1" noChangeArrowheads="1" noChangeShapeType="1" noTextEdit="1"/>
              </p:cNvSpPr>
              <p:nvPr/>
            </p:nvSpPr>
            <p:spPr>
              <a:xfrm>
                <a:off x="6933868" y="5321366"/>
                <a:ext cx="869949" cy="369332"/>
              </a:xfrm>
              <a:prstGeom prst="rect">
                <a:avLst/>
              </a:prstGeom>
              <a:blipFill>
                <a:blip r:embed="rId14"/>
                <a:stretch>
                  <a:fillRect b="-6667"/>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2592B8B8-7BEB-CB49-AB73-D8654F44FBF0}"/>
              </a:ext>
            </a:extLst>
          </p:cNvPr>
          <p:cNvSpPr/>
          <p:nvPr/>
        </p:nvSpPr>
        <p:spPr>
          <a:xfrm>
            <a:off x="1329558" y="6210215"/>
            <a:ext cx="756000" cy="154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A36A44-60B1-8343-85E3-06A34F764AF4}"/>
              </a:ext>
            </a:extLst>
          </p:cNvPr>
          <p:cNvSpPr/>
          <p:nvPr/>
        </p:nvSpPr>
        <p:spPr>
          <a:xfrm>
            <a:off x="5336407" y="6211398"/>
            <a:ext cx="1296000" cy="154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D5C032B-B5F7-354C-97D8-0E5BE7634289}"/>
                  </a:ext>
                </a:extLst>
              </p:cNvPr>
              <p:cNvSpPr txBox="1"/>
              <p:nvPr/>
            </p:nvSpPr>
            <p:spPr>
              <a:xfrm>
                <a:off x="1240732" y="6355230"/>
                <a:ext cx="8448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1,…,12</m:t>
                      </m:r>
                    </m:oMath>
                  </m:oMathPara>
                </a14:m>
                <a:endParaRPr lang="en-US" dirty="0"/>
              </a:p>
            </p:txBody>
          </p:sp>
        </mc:Choice>
        <mc:Fallback xmlns="">
          <p:sp>
            <p:nvSpPr>
              <p:cNvPr id="4" name="TextBox 3">
                <a:extLst>
                  <a:ext uri="{FF2B5EF4-FFF2-40B4-BE49-F238E27FC236}">
                    <a16:creationId xmlns:a16="http://schemas.microsoft.com/office/drawing/2014/main" id="{BD5C032B-B5F7-354C-97D8-0E5BE7634289}"/>
                  </a:ext>
                </a:extLst>
              </p:cNvPr>
              <p:cNvSpPr txBox="1">
                <a:spLocks noRot="1" noChangeAspect="1" noMove="1" noResize="1" noEditPoints="1" noAdjustHandles="1" noChangeArrowheads="1" noChangeShapeType="1" noTextEdit="1"/>
              </p:cNvSpPr>
              <p:nvPr/>
            </p:nvSpPr>
            <p:spPr>
              <a:xfrm>
                <a:off x="1240732" y="6355230"/>
                <a:ext cx="844826" cy="369332"/>
              </a:xfrm>
              <a:prstGeom prst="rect">
                <a:avLst/>
              </a:prstGeom>
              <a:blipFill>
                <a:blip r:embed="rId15"/>
                <a:stretch>
                  <a:fillRect r="-10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25E267E-280C-204A-97BF-7748B5B0592C}"/>
                  </a:ext>
                </a:extLst>
              </p:cNvPr>
              <p:cNvSpPr txBox="1"/>
              <p:nvPr/>
            </p:nvSpPr>
            <p:spPr>
              <a:xfrm>
                <a:off x="5247581" y="6347587"/>
                <a:ext cx="8448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1,…,20</m:t>
                      </m:r>
                    </m:oMath>
                  </m:oMathPara>
                </a14:m>
                <a:endParaRPr lang="en-US" dirty="0"/>
              </a:p>
            </p:txBody>
          </p:sp>
        </mc:Choice>
        <mc:Fallback xmlns="">
          <p:sp>
            <p:nvSpPr>
              <p:cNvPr id="30" name="TextBox 29">
                <a:extLst>
                  <a:ext uri="{FF2B5EF4-FFF2-40B4-BE49-F238E27FC236}">
                    <a16:creationId xmlns:a16="http://schemas.microsoft.com/office/drawing/2014/main" id="{825E267E-280C-204A-97BF-7748B5B0592C}"/>
                  </a:ext>
                </a:extLst>
              </p:cNvPr>
              <p:cNvSpPr txBox="1">
                <a:spLocks noRot="1" noChangeAspect="1" noMove="1" noResize="1" noEditPoints="1" noAdjustHandles="1" noChangeArrowheads="1" noChangeShapeType="1" noTextEdit="1"/>
              </p:cNvSpPr>
              <p:nvPr/>
            </p:nvSpPr>
            <p:spPr>
              <a:xfrm>
                <a:off x="5247581" y="6347587"/>
                <a:ext cx="844826" cy="369332"/>
              </a:xfrm>
              <a:prstGeom prst="rect">
                <a:avLst/>
              </a:prstGeom>
              <a:blipFill>
                <a:blip r:embed="rId16"/>
                <a:stretch>
                  <a:fillRect r="-8824"/>
                </a:stretch>
              </a:blipFill>
            </p:spPr>
            <p:txBody>
              <a:bodyPr/>
              <a:lstStyle/>
              <a:p>
                <a:r>
                  <a:rPr lang="en-US">
                    <a:noFill/>
                  </a:rPr>
                  <a:t> </a:t>
                </a:r>
              </a:p>
            </p:txBody>
          </p:sp>
        </mc:Fallback>
      </mc:AlternateContent>
    </p:spTree>
    <p:extLst>
      <p:ext uri="{BB962C8B-B14F-4D97-AF65-F5344CB8AC3E}">
        <p14:creationId xmlns:p14="http://schemas.microsoft.com/office/powerpoint/2010/main" val="147077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P spid="20" grpId="0"/>
      <p:bldP spid="22" grpId="0"/>
      <p:bldP spid="23" grpId="0" animBg="1"/>
      <p:bldP spid="29" grpId="0" animBg="1"/>
      <p:bldP spid="4"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EEC-DEB5-4F87-9C96-68FD5C329CEA}"/>
              </a:ext>
            </a:extLst>
          </p:cNvPr>
          <p:cNvSpPr>
            <a:spLocks noGrp="1"/>
          </p:cNvSpPr>
          <p:nvPr>
            <p:ph type="title"/>
          </p:nvPr>
        </p:nvSpPr>
        <p:spPr/>
        <p:txBody>
          <a:bodyPr>
            <a:normAutofit/>
          </a:bodyPr>
          <a:lstStyle/>
          <a:p>
            <a:r>
              <a:rPr lang="en-US" altLang="zh-CN" sz="3600" dirty="0"/>
              <a:t>Asymptotic Analysis</a:t>
            </a:r>
            <a:r>
              <a:rPr lang="zh-CN" altLang="en-US" sz="3600" dirty="0"/>
              <a:t> </a:t>
            </a:r>
            <a:r>
              <a:rPr lang="en-US" altLang="zh-CN" sz="3600" dirty="0"/>
              <a:t>of Sampling Protocol</a:t>
            </a:r>
            <a:endParaRPr lang="zh-CN" altLang="en-US"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DBDEB8-46B6-453E-8B1B-CD10C5E97DC4}"/>
                  </a:ext>
                </a:extLst>
              </p:cNvPr>
              <p:cNvSpPr>
                <a:spLocks noGrp="1"/>
              </p:cNvSpPr>
              <p:nvPr>
                <p:ph idx="1"/>
              </p:nvPr>
            </p:nvSpPr>
            <p:spPr/>
            <p:txBody>
              <a:bodyPr/>
              <a:lstStyle/>
              <a:p>
                <a:r>
                  <a:rPr lang="en-US" altLang="zh-CN" dirty="0"/>
                  <a:t>Consider </a:t>
                </a:r>
                <a:r>
                  <a:rPr lang="en-US" altLang="zh-CN" i="1" dirty="0"/>
                  <a:t>k </a:t>
                </a:r>
                <a:r>
                  <a:rPr lang="en-US" altLang="zh-CN" dirty="0"/>
                  <a:t>is asymptotically large.</a:t>
                </a:r>
              </a:p>
              <a:p>
                <a:r>
                  <a:rPr lang="en-US" altLang="zh-CN" dirty="0"/>
                  <a:t>Theorem 2</a:t>
                </a:r>
              </a:p>
              <a:p>
                <a:pPr lvl="1">
                  <a:lnSpc>
                    <a:spcPct val="100000"/>
                  </a:lnSpc>
                </a:pPr>
                <a:r>
                  <a:rPr lang="en-US" altLang="zh-CN" i="1" dirty="0"/>
                  <a:t>Suppose</a:t>
                </a:r>
              </a:p>
              <a:p>
                <a:pPr marL="1371600" lvl="2" indent="-457200">
                  <a:lnSpc>
                    <a:spcPct val="100000"/>
                  </a:lnSpc>
                  <a:buFont typeface="+mj-lt"/>
                  <a:buAutoNum type="arabicPeriod"/>
                </a:pPr>
                <a14:m>
                  <m:oMath xmlns:m="http://schemas.openxmlformats.org/officeDocument/2006/math">
                    <m:r>
                      <a:rPr lang="en-US" altLang="zh-CN" b="0"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1</m:t>
                        </m:r>
                        <m:r>
                          <a:rPr lang="en-US" altLang="zh-CN" b="0" i="1">
                            <a:latin typeface="Cambria Math" panose="02040503050406030204" pitchFamily="18" charset="0"/>
                          </a:rPr>
                          <m:t>|</m:t>
                        </m:r>
                        <m:r>
                          <a:rPr lang="en-US" altLang="zh-CN" b="0" i="1">
                            <a:latin typeface="Cambria Math" panose="02040503050406030204" pitchFamily="18" charset="0"/>
                          </a:rPr>
                          <m:t>h</m:t>
                        </m:r>
                        <m:r>
                          <a:rPr lang="en-US" altLang="zh-CN" b="0" i="1">
                            <a:latin typeface="Cambria Math" panose="02040503050406030204" pitchFamily="18" charset="0"/>
                          </a:rPr>
                          <m:t>,</m:t>
                        </m:r>
                        <m:r>
                          <a:rPr lang="en-US" altLang="zh-CN" b="0" i="1">
                            <a:latin typeface="Cambria Math" panose="02040503050406030204" pitchFamily="18" charset="0"/>
                          </a:rPr>
                          <m:t>𝑟</m:t>
                        </m:r>
                      </m:e>
                    </m:d>
                    <m:r>
                      <a:rPr lang="en-US" altLang="zh-CN" b="0" i="1" smtClean="0">
                        <a:latin typeface="Cambria Math" panose="02040503050406030204" pitchFamily="18" charset="0"/>
                      </a:rPr>
                      <m:t>≥…≥</m:t>
                    </m:r>
                    <m:r>
                      <a:rPr lang="en-US" altLang="zh-CN" b="0"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𝑁</m:t>
                        </m:r>
                        <m:r>
                          <a:rPr lang="en-US" altLang="zh-CN" b="0" i="1">
                            <a:latin typeface="Cambria Math" panose="02040503050406030204" pitchFamily="18" charset="0"/>
                          </a:rPr>
                          <m:t>|</m:t>
                        </m:r>
                        <m:r>
                          <a:rPr lang="en-US" altLang="zh-CN" b="0" i="1">
                            <a:latin typeface="Cambria Math" panose="02040503050406030204" pitchFamily="18" charset="0"/>
                          </a:rPr>
                          <m:t>h</m:t>
                        </m:r>
                        <m:r>
                          <a:rPr lang="en-US" altLang="zh-CN" b="0" i="1">
                            <a:latin typeface="Cambria Math" panose="02040503050406030204" pitchFamily="18" charset="0"/>
                          </a:rPr>
                          <m:t>,</m:t>
                        </m:r>
                        <m:r>
                          <a:rPr lang="en-US" altLang="zh-CN" b="0" i="1">
                            <a:latin typeface="Cambria Math" panose="02040503050406030204" pitchFamily="18" charset="0"/>
                          </a:rPr>
                          <m:t>𝑟</m:t>
                        </m:r>
                      </m:e>
                    </m:d>
                  </m:oMath>
                </a14:m>
                <a:endParaRPr lang="en-US" altLang="zh-CN" i="1" dirty="0"/>
              </a:p>
              <a:p>
                <a:pPr marL="1371600" lvl="2" indent="-457200">
                  <a:lnSpc>
                    <a:spcPct val="100000"/>
                  </a:lnSpc>
                  <a:buFont typeface="+mj-lt"/>
                  <a:buAutoNum type="arabicPeriod"/>
                </a:pP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b="0" i="1" smtClean="0">
                        <a:latin typeface="Cambria Math" panose="02040503050406030204" pitchFamily="18" charset="0"/>
                      </a:rPr>
                      <m:t>≥1/</m:t>
                    </m:r>
                    <m:r>
                      <a:rPr lang="en-US" altLang="zh-CN" b="0" i="1" smtClean="0">
                        <a:latin typeface="Cambria Math" panose="02040503050406030204" pitchFamily="18" charset="0"/>
                      </a:rPr>
                      <m:t>𝑘</m:t>
                    </m:r>
                  </m:oMath>
                </a14:m>
                <a:r>
                  <a:rPr lang="en-US" altLang="zh-CN" i="1" dirty="0"/>
                  <a:t> and </a:t>
                </a: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b="0" i="1" smtClean="0">
                        <a:latin typeface="Cambria Math" panose="02040503050406030204" pitchFamily="18" charset="0"/>
                      </a:rPr>
                      <m:t>&lt;</m:t>
                    </m:r>
                    <m:r>
                      <a:rPr lang="en-US" altLang="zh-CN" i="1">
                        <a:latin typeface="Cambria Math" panose="02040503050406030204" pitchFamily="18" charset="0"/>
                      </a:rPr>
                      <m:t>1/</m:t>
                    </m:r>
                    <m:r>
                      <a:rPr lang="en-US" altLang="zh-CN" i="1">
                        <a:latin typeface="Cambria Math" panose="02040503050406030204" pitchFamily="18" charset="0"/>
                      </a:rPr>
                      <m:t>𝑘</m:t>
                    </m:r>
                  </m:oMath>
                </a14:m>
                <a:endParaRPr lang="en-US" altLang="zh-CN" i="1" dirty="0"/>
              </a:p>
              <a:p>
                <a:pPr marL="1371600" lvl="2" indent="-457200">
                  <a:lnSpc>
                    <a:spcPct val="100000"/>
                  </a:lnSpc>
                  <a:buFont typeface="+mj-lt"/>
                  <a:buAutoNum type="arabicPeriod"/>
                </a:pPr>
                <a:r>
                  <a:rPr lang="en-US" altLang="zh-CN" i="1" dirty="0"/>
                  <a:t>If no such </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i="1" dirty="0"/>
                  <a:t> exists, let </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i="1" dirty="0"/>
                  <a:t> be 0</a:t>
                </a:r>
              </a:p>
              <a:p>
                <a:pPr lvl="1">
                  <a:lnSpc>
                    <a:spcPct val="100000"/>
                  </a:lnSpc>
                </a:pPr>
                <a:r>
                  <a:rPr lang="en-US" altLang="zh-CN" i="1" dirty="0"/>
                  <a:t>Then the number of answers </a:t>
                </a:r>
                <a14:m>
                  <m:oMath xmlns:m="http://schemas.openxmlformats.org/officeDocument/2006/math">
                    <m:sSup>
                      <m:sSupPr>
                        <m:ctrlPr>
                          <a:rPr lang="en-US" altLang="zh-CN" b="0" i="1" dirty="0" smtClean="0">
                            <a:latin typeface="Cambria Math" panose="02040503050406030204" pitchFamily="18" charset="0"/>
                          </a:rPr>
                        </m:ctrlPr>
                      </m:sSupPr>
                      <m:e>
                        <m:r>
                          <a:rPr lang="en-US" altLang="zh-CN" i="1" dirty="0" smtClean="0">
                            <a:latin typeface="Cambria Math" panose="02040503050406030204" pitchFamily="18" charset="0"/>
                          </a:rPr>
                          <m:t>𝑇</m:t>
                        </m:r>
                      </m:e>
                      <m:sup>
                        <m:r>
                          <a:rPr lang="en-US" altLang="zh-CN" b="0" i="1" dirty="0" smtClean="0">
                            <a:latin typeface="Cambria Math" panose="02040503050406030204" pitchFamily="18" charset="0"/>
                          </a:rPr>
                          <m:t>′</m:t>
                        </m:r>
                      </m:sup>
                    </m:sSup>
                  </m:oMath>
                </a14:m>
                <a:r>
                  <a:rPr lang="en-US" altLang="zh-CN" i="1" dirty="0"/>
                  <a:t> obtained by the sampling protocol satisfies</a:t>
                </a:r>
              </a:p>
              <a:p>
                <a:pPr marL="457200" lvl="1" indent="0" algn="ctr">
                  <a:lnSpc>
                    <a:spcPct val="100000"/>
                  </a:lnSpc>
                  <a:buNone/>
                </a:pP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𝑇</m:t>
                        </m:r>
                      </m:e>
                      <m:sup>
                        <m:r>
                          <a:rPr lang="en-US" altLang="zh-CN" b="0" i="1" smtClean="0">
                            <a:latin typeface="Cambria Math" panose="02040503050406030204" pitchFamily="18" charset="0"/>
                          </a:rPr>
                          <m:t>′</m:t>
                        </m:r>
                      </m:sup>
                    </m:sSup>
                    <m:groupChr>
                      <m:groupChrPr>
                        <m:chr m:val="→"/>
                        <m:vertJc m:val="bot"/>
                        <m:ctrlPr>
                          <a:rPr lang="en-US" altLang="zh-CN" b="0" i="1" smtClean="0">
                            <a:latin typeface="Cambria Math" panose="02040503050406030204" pitchFamily="18" charset="0"/>
                          </a:rPr>
                        </m:ctrlPr>
                      </m:groupChrPr>
                      <m:e>
                        <m:r>
                          <m:rPr>
                            <m:brk m:alnAt="2"/>
                          </m:rPr>
                          <a:rPr lang="en-US" altLang="zh-CN" b="0" i="1" smtClean="0">
                            <a:latin typeface="Cambria Math" panose="02040503050406030204" pitchFamily="18" charset="0"/>
                          </a:rPr>
                          <m:t>𝑝</m:t>
                        </m:r>
                      </m:e>
                    </m:groupCh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m:t>
                        </m:r>
                        <m:r>
                          <a:rPr lang="en-US" altLang="zh-CN" b="0" i="1" smtClean="0">
                            <a:latin typeface="Cambria Math" panose="02040503050406030204" pitchFamily="18" charset="0"/>
                          </a:rPr>
                          <m:t>−</m:t>
                        </m:r>
                        <m:nary>
                          <m:naryPr>
                            <m:chr m:val="∑"/>
                            <m:limLoc m:val="subSup"/>
                            <m:ctrlPr>
                              <a:rPr lang="en-US" altLang="zh-CN" b="0" i="1" smtClean="0">
                                <a:latin typeface="Cambria Math" panose="02040503050406030204" pitchFamily="18" charset="0"/>
                              </a:rPr>
                            </m:ctrlPr>
                          </m:naryPr>
                          <m:sub>
                            <m:r>
                              <m:rPr>
                                <m:brk m:alnAt="25"/>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sup>
                          <m:e>
                            <m:r>
                              <a:rPr lang="en-US" altLang="zh-CN" b="0" i="1" smtClean="0">
                                <a:latin typeface="Cambria Math" panose="02040503050406030204" pitchFamily="18" charset="0"/>
                              </a:rPr>
                              <m:t>𝑘</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e>
                        </m:nary>
                      </m:e>
                    </m:d>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i="1" dirty="0"/>
                  <a:t>, as </a:t>
                </a:r>
                <a14:m>
                  <m:oMath xmlns:m="http://schemas.openxmlformats.org/officeDocument/2006/math">
                    <m:r>
                      <a:rPr lang="en-US" altLang="zh-CN" i="1">
                        <a:latin typeface="Cambria Math" panose="02040503050406030204" pitchFamily="18" charset="0"/>
                      </a:rPr>
                      <m:t>𝑘</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oMath>
                </a14:m>
                <a:endParaRPr lang="en-US" altLang="zh-CN" i="1" dirty="0"/>
              </a:p>
            </p:txBody>
          </p:sp>
        </mc:Choice>
        <mc:Fallback xmlns="">
          <p:sp>
            <p:nvSpPr>
              <p:cNvPr id="3" name="Content Placeholder 2">
                <a:extLst>
                  <a:ext uri="{FF2B5EF4-FFF2-40B4-BE49-F238E27FC236}">
                    <a16:creationId xmlns:a16="http://schemas.microsoft.com/office/drawing/2014/main" id="{90DBDEB8-46B6-453E-8B1B-CD10C5E97DC4}"/>
                  </a:ext>
                </a:extLst>
              </p:cNvPr>
              <p:cNvSpPr>
                <a:spLocks noGrp="1" noRot="1" noChangeAspect="1" noMove="1" noResize="1" noEditPoints="1" noAdjustHandles="1" noChangeArrowheads="1" noChangeShapeType="1" noTextEdit="1"/>
              </p:cNvSpPr>
              <p:nvPr>
                <p:ph idx="1"/>
              </p:nvPr>
            </p:nvSpPr>
            <p:spPr>
              <a:blipFill>
                <a:blip r:embed="rId3"/>
                <a:stretch>
                  <a:fillRect l="-1447" t="-2632" r="-1447" b="-10526"/>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250D753F-37E0-4D47-B54F-CEAA0D32DF48}"/>
              </a:ext>
            </a:extLst>
          </p:cNvPr>
          <p:cNvGrpSpPr/>
          <p:nvPr/>
        </p:nvGrpSpPr>
        <p:grpSpPr>
          <a:xfrm>
            <a:off x="2878111" y="5708017"/>
            <a:ext cx="2608289" cy="369332"/>
            <a:chOff x="2878111" y="5708017"/>
            <a:chExt cx="2608289" cy="369332"/>
          </a:xfrm>
        </p:grpSpPr>
        <p:cxnSp>
          <p:nvCxnSpPr>
            <p:cNvPr id="5" name="Straight Connector 4">
              <a:extLst>
                <a:ext uri="{FF2B5EF4-FFF2-40B4-BE49-F238E27FC236}">
                  <a16:creationId xmlns:a16="http://schemas.microsoft.com/office/drawing/2014/main" id="{F0A88A26-42E2-B745-80CA-C4121FC17536}"/>
                </a:ext>
              </a:extLst>
            </p:cNvPr>
            <p:cNvCxnSpPr>
              <a:cxnSpLocks/>
            </p:cNvCxnSpPr>
            <p:nvPr/>
          </p:nvCxnSpPr>
          <p:spPr>
            <a:xfrm>
              <a:off x="2878111" y="5726244"/>
              <a:ext cx="260828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38B989-F45D-A24E-AB01-CB665AAA7EBB}"/>
                    </a:ext>
                  </a:extLst>
                </p:cNvPr>
                <p:cNvSpPr txBox="1"/>
                <p:nvPr/>
              </p:nvSpPr>
              <p:spPr>
                <a:xfrm>
                  <a:off x="3627620" y="5708017"/>
                  <a:ext cx="5696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oMath>
                    </m:oMathPara>
                  </a14:m>
                  <a:endParaRPr lang="en-US" dirty="0"/>
                </a:p>
              </p:txBody>
            </p:sp>
          </mc:Choice>
          <mc:Fallback xmlns="">
            <p:sp>
              <p:nvSpPr>
                <p:cNvPr id="8" name="TextBox 7">
                  <a:extLst>
                    <a:ext uri="{FF2B5EF4-FFF2-40B4-BE49-F238E27FC236}">
                      <a16:creationId xmlns:a16="http://schemas.microsoft.com/office/drawing/2014/main" id="{8238B989-F45D-A24E-AB01-CB665AAA7EBB}"/>
                    </a:ext>
                  </a:extLst>
                </p:cNvPr>
                <p:cNvSpPr txBox="1">
                  <a:spLocks noRot="1" noChangeAspect="1" noMove="1" noResize="1" noEditPoints="1" noAdjustHandles="1" noChangeArrowheads="1" noChangeShapeType="1" noTextEdit="1"/>
                </p:cNvSpPr>
                <p:nvPr/>
              </p:nvSpPr>
              <p:spPr>
                <a:xfrm>
                  <a:off x="3627620" y="5708017"/>
                  <a:ext cx="569626" cy="369332"/>
                </a:xfrm>
                <a:prstGeom prst="rect">
                  <a:avLst/>
                </a:prstGeom>
                <a:blipFill>
                  <a:blip r:embed="rId4"/>
                  <a:stretch>
                    <a:fillRect b="-3226"/>
                  </a:stretch>
                </a:blipFill>
              </p:spPr>
              <p:txBody>
                <a:bodyPr/>
                <a:lstStyle/>
                <a:p>
                  <a:r>
                    <a:rPr lang="en-US">
                      <a:noFill/>
                    </a:rPr>
                    <a:t> </a:t>
                  </a:r>
                </a:p>
              </p:txBody>
            </p:sp>
          </mc:Fallback>
        </mc:AlternateContent>
      </p:grpSp>
    </p:spTree>
    <p:extLst>
      <p:ext uri="{BB962C8B-B14F-4D97-AF65-F5344CB8AC3E}">
        <p14:creationId xmlns:p14="http://schemas.microsoft.com/office/powerpoint/2010/main" val="159147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4873-BF0B-46AA-BCAA-F072224499AC}"/>
              </a:ext>
            </a:extLst>
          </p:cNvPr>
          <p:cNvSpPr>
            <a:spLocks noGrp="1"/>
          </p:cNvSpPr>
          <p:nvPr>
            <p:ph type="title"/>
          </p:nvPr>
        </p:nvSpPr>
        <p:spPr/>
        <p:txBody>
          <a:bodyPr/>
          <a:lstStyle/>
          <a:p>
            <a:r>
              <a:rPr lang="en-US" altLang="zh-CN" dirty="0"/>
              <a:t>Proof Sketch</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BD3DD4-F4FC-4DB2-AF47-25475D625B18}"/>
                  </a:ext>
                </a:extLst>
              </p:cNvPr>
              <p:cNvSpPr>
                <a:spLocks noGrp="1"/>
              </p:cNvSpPr>
              <p:nvPr>
                <p:ph idx="1"/>
              </p:nvPr>
            </p:nvSpPr>
            <p:spPr/>
            <p:txBody>
              <a:bodyPr/>
              <a:lstStyle/>
              <a:p>
                <a:pPr marL="514350" indent="-514350">
                  <a:buFont typeface="+mj-ea"/>
                  <a:buAutoNum type="circleNumDbPlain"/>
                </a:pPr>
                <a:r>
                  <a:rPr lang="en-US" altLang="zh-CN" dirty="0"/>
                  <a:t>Weak law of large number, </a:t>
                </a:r>
                <a14:m>
                  <m:oMath xmlns:m="http://schemas.openxmlformats.org/officeDocument/2006/math">
                    <m:r>
                      <a:rPr lang="en-US" altLang="zh-CN" i="1">
                        <a:latin typeface="Cambria Math" panose="02040503050406030204" pitchFamily="18" charset="0"/>
                      </a:rPr>
                      <m:t>𝑘</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oMath>
                </a14:m>
                <a:r>
                  <a:rPr lang="en-US" altLang="zh-CN" dirty="0"/>
                  <a:t>, </a:t>
                </a:r>
                <a14:m>
                  <m:oMath xmlns:m="http://schemas.openxmlformats.org/officeDocument/2006/math">
                    <m:r>
                      <a:rPr lang="en-US" altLang="zh-CN" b="0" i="1" smtClean="0">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a14:m>
                <a:endParaRPr lang="en-US" altLang="zh-CN" dirty="0"/>
              </a:p>
              <a:p>
                <a:pPr lvl="1"/>
                <a:r>
                  <a:rPr lang="en-US" altLang="zh-CN" dirty="0"/>
                  <a:t>The </a:t>
                </a:r>
                <a14:m>
                  <m:oMath xmlns:m="http://schemas.openxmlformats.org/officeDocument/2006/math">
                    <m:r>
                      <a:rPr lang="en-US" altLang="zh-CN" b="0" i="1" smtClean="0">
                        <a:latin typeface="Cambria Math" panose="02040503050406030204" pitchFamily="18" charset="0"/>
                      </a:rPr>
                      <m:t>𝑘</m:t>
                    </m:r>
                  </m:oMath>
                </a14:m>
                <a:r>
                  <a:rPr lang="zh-CN" altLang="en-US" dirty="0"/>
                  <a:t> </a:t>
                </a:r>
                <a:r>
                  <a:rPr lang="en-US" altLang="zh-CN" dirty="0"/>
                  <a:t>entities (sequence) drawn from the </a:t>
                </a:r>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1" smtClean="0">
                            <a:latin typeface="Cambria Math" panose="02040503050406030204" pitchFamily="18" charset="0"/>
                          </a:rPr>
                          <m:t>h</m:t>
                        </m:r>
                        <m:r>
                          <a:rPr lang="en-US" altLang="zh-CN" b="0" i="1" smtClean="0">
                            <a:latin typeface="Cambria Math" panose="02040503050406030204" pitchFamily="18" charset="0"/>
                          </a:rPr>
                          <m:t>,</m:t>
                        </m:r>
                        <m:r>
                          <a:rPr lang="en-US" altLang="zh-CN" b="0" i="1" smtClean="0">
                            <a:latin typeface="Cambria Math" panose="02040503050406030204" pitchFamily="18" charset="0"/>
                          </a:rPr>
                          <m:t>𝑟</m:t>
                        </m:r>
                      </m:e>
                    </m:d>
                  </m:oMath>
                </a14:m>
                <a:r>
                  <a:rPr lang="zh-CN" altLang="en-US" dirty="0"/>
                  <a:t> </a:t>
                </a:r>
                <a:r>
                  <a:rPr lang="en-US" altLang="zh-CN" dirty="0"/>
                  <a:t>contains:</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en-US" altLang="zh-CN" dirty="0"/>
                  <a:t>If </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b="0" i="1" smtClean="0">
                        <a:latin typeface="Cambria Math" panose="02040503050406030204" pitchFamily="18" charset="0"/>
                      </a:rPr>
                      <m:t>≥1</m:t>
                    </m:r>
                  </m:oMath>
                </a14:m>
                <a:r>
                  <a:rPr lang="en-US" altLang="zh-CN" dirty="0"/>
                  <a:t>, the sequence contains entity </a:t>
                </a:r>
                <a14:m>
                  <m:oMath xmlns:m="http://schemas.openxmlformats.org/officeDocument/2006/math">
                    <m:r>
                      <a:rPr lang="en-US" altLang="zh-CN" i="1" dirty="0" smtClean="0">
                        <a:latin typeface="Cambria Math" panose="02040503050406030204" pitchFamily="18" charset="0"/>
                      </a:rPr>
                      <m:t>𝑖</m:t>
                    </m:r>
                  </m:oMath>
                </a14:m>
                <a:r>
                  <a:rPr lang="en-US" altLang="zh-CN" dirty="0"/>
                  <a:t> with </a:t>
                </a: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→1</m:t>
                    </m:r>
                  </m:oMath>
                </a14:m>
                <a:r>
                  <a:rPr lang="en-US" altLang="zh-CN" dirty="0"/>
                  <a:t>.</a:t>
                </a:r>
                <a:endParaRPr lang="zh-CN" altLang="en-US" dirty="0"/>
              </a:p>
              <a:p>
                <a:pPr lvl="1"/>
                <a:r>
                  <a:rPr lang="en-US" altLang="zh-CN" dirty="0"/>
                  <a:t>The largest </a:t>
                </a:r>
                <a14:m>
                  <m:oMath xmlns:m="http://schemas.openxmlformats.org/officeDocument/2006/math">
                    <m:r>
                      <a:rPr lang="en-US" altLang="zh-CN" i="1" dirty="0">
                        <a:latin typeface="Cambria Math" panose="02040503050406030204" pitchFamily="18" charset="0"/>
                      </a:rPr>
                      <m:t>𝑖</m:t>
                    </m:r>
                  </m:oMath>
                </a14:m>
                <a:r>
                  <a:rPr lang="zh-CN" altLang="en-US" dirty="0"/>
                  <a:t> </a:t>
                </a:r>
                <a:r>
                  <a:rPr lang="en-US" altLang="zh-CN" dirty="0"/>
                  <a:t>satisfying </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i="1">
                        <a:latin typeface="Cambria Math" panose="02040503050406030204" pitchFamily="18" charset="0"/>
                      </a:rPr>
                      <m:t>≥1</m:t>
                    </m:r>
                  </m:oMath>
                </a14:m>
                <a:r>
                  <a:rPr lang="zh-CN" altLang="en-US" dirty="0"/>
                  <a:t> </a:t>
                </a:r>
                <a:r>
                  <a:rPr lang="en-US" altLang="zh-CN" dirty="0"/>
                  <a:t>is precisely </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dirty="0"/>
                  <a:t>.</a:t>
                </a:r>
                <a:endParaRPr lang="zh-CN" altLang="en-US" dirty="0"/>
              </a:p>
            </p:txBody>
          </p:sp>
        </mc:Choice>
        <mc:Fallback xmlns="">
          <p:sp>
            <p:nvSpPr>
              <p:cNvPr id="3" name="Content Placeholder 2">
                <a:extLst>
                  <a:ext uri="{FF2B5EF4-FFF2-40B4-BE49-F238E27FC236}">
                    <a16:creationId xmlns:a16="http://schemas.microsoft.com/office/drawing/2014/main" id="{FFBD3DD4-F4FC-4DB2-AF47-25475D625B18}"/>
                  </a:ext>
                </a:extLst>
              </p:cNvPr>
              <p:cNvSpPr>
                <a:spLocks noGrp="1" noRot="1" noChangeAspect="1" noMove="1" noResize="1" noEditPoints="1" noAdjustHandles="1" noChangeArrowheads="1" noChangeShapeType="1" noTextEdit="1"/>
              </p:cNvSpPr>
              <p:nvPr>
                <p:ph idx="1"/>
              </p:nvPr>
            </p:nvSpPr>
            <p:spPr>
              <a:blipFill>
                <a:blip r:embed="rId3"/>
                <a:stretch>
                  <a:fillRect l="-1125" t="-2632"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64F8042B-9C74-4AB2-80F5-E395F03E51AE}"/>
                  </a:ext>
                </a:extLst>
              </p:cNvPr>
              <p:cNvGraphicFramePr>
                <a:graphicFrameLocks noGrp="1"/>
              </p:cNvGraphicFramePr>
              <p:nvPr>
                <p:extLst>
                  <p:ext uri="{D42A27DB-BD31-4B8C-83A1-F6EECF244321}">
                    <p14:modId xmlns:p14="http://schemas.microsoft.com/office/powerpoint/2010/main" val="1103962769"/>
                  </p:ext>
                </p:extLst>
              </p:nvPr>
            </p:nvGraphicFramePr>
            <p:xfrm>
              <a:off x="1524000" y="3054350"/>
              <a:ext cx="6096000" cy="185420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1066803247"/>
                        </a:ext>
                      </a:extLst>
                    </a:gridCol>
                    <a:gridCol w="3048000">
                      <a:extLst>
                        <a:ext uri="{9D8B030D-6E8A-4147-A177-3AD203B41FA5}">
                          <a16:colId xmlns:a16="http://schemas.microsoft.com/office/drawing/2014/main" val="319710926"/>
                        </a:ext>
                      </a:extLst>
                    </a:gridCol>
                  </a:tblGrid>
                  <a:tr h="370840">
                    <a:tc>
                      <a:txBody>
                        <a:bodyPr/>
                        <a:lstStyle/>
                        <a:p>
                          <a:pPr algn="ctr"/>
                          <a:r>
                            <a:rPr lang="en-US" altLang="zh-CN" dirty="0">
                              <a:solidFill>
                                <a:schemeClr val="tx1"/>
                              </a:solidFill>
                            </a:rPr>
                            <a:t>Entity ID</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rPr>
                            <a:t>Number </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935254"/>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CN" i="1" dirty="0" smtClean="0">
                                    <a:solidFill>
                                      <a:schemeClr val="tx1"/>
                                    </a:solidFill>
                                    <a:latin typeface="Cambria Math" panose="02040503050406030204" pitchFamily="18" charset="0"/>
                                  </a:rPr>
                                  <m:t>1</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ea typeface="Cambria Math" panose="02040503050406030204" pitchFamily="18" charset="0"/>
                                  </a:rPr>
                                  <m:t>∙</m:t>
                                </m:r>
                                <m:r>
                                  <a:rPr lang="en-US" altLang="zh-CN" b="0" i="1" smtClean="0">
                                    <a:solidFill>
                                      <a:schemeClr val="tx1"/>
                                    </a:solidFill>
                                    <a:latin typeface="Cambria Math" panose="02040503050406030204" pitchFamily="18" charset="0"/>
                                  </a:rPr>
                                  <m:t>𝑝</m:t>
                                </m:r>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1|</m:t>
                                    </m:r>
                                    <m:r>
                                      <a:rPr lang="en-US" altLang="zh-CN" b="0" i="1" smtClean="0">
                                        <a:solidFill>
                                          <a:schemeClr val="tx1"/>
                                        </a:solidFill>
                                        <a:latin typeface="Cambria Math" panose="02040503050406030204" pitchFamily="18" charset="0"/>
                                      </a:rPr>
                                      <m:t>h</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𝑟</m:t>
                                    </m:r>
                                  </m:e>
                                </m:d>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7774797"/>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CN" i="1" dirty="0" smtClean="0">
                                    <a:solidFill>
                                      <a:schemeClr val="tx1"/>
                                    </a:solidFill>
                                    <a:latin typeface="Cambria Math" panose="02040503050406030204" pitchFamily="18" charset="0"/>
                                  </a:rPr>
                                  <m:t>2</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ea typeface="Cambria Math" panose="02040503050406030204" pitchFamily="18" charset="0"/>
                                  </a:rPr>
                                  <m:t>∙</m:t>
                                </m:r>
                                <m:r>
                                  <a:rPr lang="en-US" altLang="zh-CN" b="0" i="1" smtClean="0">
                                    <a:solidFill>
                                      <a:schemeClr val="tx1"/>
                                    </a:solidFill>
                                    <a:latin typeface="Cambria Math" panose="02040503050406030204" pitchFamily="18" charset="0"/>
                                  </a:rPr>
                                  <m:t>𝑝</m:t>
                                </m:r>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2|</m:t>
                                    </m:r>
                                    <m:r>
                                      <a:rPr lang="en-US" altLang="zh-CN" b="0" i="1" smtClean="0">
                                        <a:solidFill>
                                          <a:schemeClr val="tx1"/>
                                        </a:solidFill>
                                        <a:latin typeface="Cambria Math" panose="02040503050406030204" pitchFamily="18" charset="0"/>
                                      </a:rPr>
                                      <m:t>h</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𝑟</m:t>
                                    </m:r>
                                  </m:e>
                                </m:d>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4673"/>
                      </a:ext>
                    </a:extLst>
                  </a:tr>
                  <a:tr h="370840">
                    <a:tc>
                      <a:txBody>
                        <a:bodyPr/>
                        <a:lstStyle/>
                        <a:p>
                          <a:pPr algn="ctr"/>
                          <a14:m>
                            <m:oMathPara xmlns:m="http://schemas.openxmlformats.org/officeDocument/2006/math">
                              <m:oMathParaPr>
                                <m:jc m:val="centerGroup"/>
                              </m:oMathParaPr>
                              <m:oMath xmlns:m="http://schemas.openxmlformats.org/officeDocument/2006/math">
                                <m:r>
                                  <a:rPr lang="zh-CN" altLang="en-US" i="1" smtClean="0">
                                    <a:solidFill>
                                      <a:schemeClr val="tx1"/>
                                    </a:solidFill>
                                    <a:latin typeface="Cambria Math" panose="02040503050406030204" pitchFamily="18" charset="0"/>
                                  </a:rPr>
                                  <m:t>⋮</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zh-CN" altLang="en-US" i="1" smtClean="0">
                                    <a:solidFill>
                                      <a:schemeClr val="tx1"/>
                                    </a:solidFill>
                                    <a:latin typeface="Cambria Math" panose="02040503050406030204" pitchFamily="18" charset="0"/>
                                  </a:rPr>
                                  <m:t>⋮</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17366"/>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𝑁</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ea typeface="Cambria Math" panose="02040503050406030204" pitchFamily="18" charset="0"/>
                                  </a:rPr>
                                  <m:t>∙</m:t>
                                </m:r>
                                <m:r>
                                  <a:rPr lang="en-US" altLang="zh-CN" b="0" i="1" smtClean="0">
                                    <a:solidFill>
                                      <a:schemeClr val="tx1"/>
                                    </a:solidFill>
                                    <a:latin typeface="Cambria Math" panose="02040503050406030204" pitchFamily="18" charset="0"/>
                                  </a:rPr>
                                  <m:t>𝑝</m:t>
                                </m:r>
                                <m:d>
                                  <m:dPr>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𝑁</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h</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𝑟</m:t>
                                    </m:r>
                                  </m:e>
                                </m:d>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4147554"/>
                      </a:ext>
                    </a:extLst>
                  </a:tr>
                </a:tbl>
              </a:graphicData>
            </a:graphic>
          </p:graphicFrame>
        </mc:Choice>
        <mc:Fallback xmlns="">
          <p:graphicFrame>
            <p:nvGraphicFramePr>
              <p:cNvPr id="4" name="Table 3">
                <a:extLst>
                  <a:ext uri="{FF2B5EF4-FFF2-40B4-BE49-F238E27FC236}">
                    <a16:creationId xmlns:a16="http://schemas.microsoft.com/office/drawing/2014/main" id="{64F8042B-9C74-4AB2-80F5-E395F03E51AE}"/>
                  </a:ext>
                </a:extLst>
              </p:cNvPr>
              <p:cNvGraphicFramePr>
                <a:graphicFrameLocks noGrp="1"/>
              </p:cNvGraphicFramePr>
              <p:nvPr>
                <p:extLst>
                  <p:ext uri="{D42A27DB-BD31-4B8C-83A1-F6EECF244321}">
                    <p14:modId xmlns:p14="http://schemas.microsoft.com/office/powerpoint/2010/main" val="1103962769"/>
                  </p:ext>
                </p:extLst>
              </p:nvPr>
            </p:nvGraphicFramePr>
            <p:xfrm>
              <a:off x="1524000" y="3054350"/>
              <a:ext cx="6096000" cy="185420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1066803247"/>
                        </a:ext>
                      </a:extLst>
                    </a:gridCol>
                    <a:gridCol w="3048000">
                      <a:extLst>
                        <a:ext uri="{9D8B030D-6E8A-4147-A177-3AD203B41FA5}">
                          <a16:colId xmlns:a16="http://schemas.microsoft.com/office/drawing/2014/main" val="319710926"/>
                        </a:ext>
                      </a:extLst>
                    </a:gridCol>
                  </a:tblGrid>
                  <a:tr h="370840">
                    <a:tc>
                      <a:txBody>
                        <a:bodyPr/>
                        <a:lstStyle/>
                        <a:p>
                          <a:pPr algn="ctr"/>
                          <a:r>
                            <a:rPr lang="en-US" altLang="zh-CN" dirty="0">
                              <a:solidFill>
                                <a:schemeClr val="tx1"/>
                              </a:solidFill>
                            </a:rPr>
                            <a:t>Entity ID</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a:solidFill>
                                <a:schemeClr val="tx1"/>
                              </a:solidFill>
                            </a:rPr>
                            <a:t>Number </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935254"/>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17" t="-103333" r="-100417" b="-303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417" t="-103333" r="-417" b="-303333"/>
                          </a:stretch>
                        </a:blipFill>
                      </a:tcPr>
                    </a:tc>
                    <a:extLst>
                      <a:ext uri="{0D108BD9-81ED-4DB2-BD59-A6C34878D82A}">
                        <a16:rowId xmlns:a16="http://schemas.microsoft.com/office/drawing/2014/main" val="3707774797"/>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17" t="-210345" r="-100417" b="-21379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417" t="-210345" r="-417" b="-213793"/>
                          </a:stretch>
                        </a:blipFill>
                      </a:tcPr>
                    </a:tc>
                    <a:extLst>
                      <a:ext uri="{0D108BD9-81ED-4DB2-BD59-A6C34878D82A}">
                        <a16:rowId xmlns:a16="http://schemas.microsoft.com/office/drawing/2014/main" val="76254673"/>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17" t="-300000" r="-100417" b="-106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417" t="-300000" r="-417" b="-106667"/>
                          </a:stretch>
                        </a:blipFill>
                      </a:tcPr>
                    </a:tc>
                    <a:extLst>
                      <a:ext uri="{0D108BD9-81ED-4DB2-BD59-A6C34878D82A}">
                        <a16:rowId xmlns:a16="http://schemas.microsoft.com/office/drawing/2014/main" val="211017366"/>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17" t="-413793" r="-100417" b="-1034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417" t="-413793" r="-417" b="-10345"/>
                          </a:stretch>
                        </a:blipFill>
                      </a:tcPr>
                    </a:tc>
                    <a:extLst>
                      <a:ext uri="{0D108BD9-81ED-4DB2-BD59-A6C34878D82A}">
                        <a16:rowId xmlns:a16="http://schemas.microsoft.com/office/drawing/2014/main" val="3734147554"/>
                      </a:ext>
                    </a:extLst>
                  </a:tr>
                </a:tbl>
              </a:graphicData>
            </a:graphic>
          </p:graphicFrame>
        </mc:Fallback>
      </mc:AlternateContent>
    </p:spTree>
    <p:extLst>
      <p:ext uri="{BB962C8B-B14F-4D97-AF65-F5344CB8AC3E}">
        <p14:creationId xmlns:p14="http://schemas.microsoft.com/office/powerpoint/2010/main" val="13935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E7A1-12D0-4087-906D-1F08625D4996}"/>
              </a:ext>
            </a:extLst>
          </p:cNvPr>
          <p:cNvSpPr>
            <a:spLocks noGrp="1"/>
          </p:cNvSpPr>
          <p:nvPr>
            <p:ph type="title"/>
          </p:nvPr>
        </p:nvSpPr>
        <p:spPr/>
        <p:txBody>
          <a:bodyPr/>
          <a:lstStyle/>
          <a:p>
            <a:r>
              <a:rPr lang="en-US" altLang="zh-CN" dirty="0"/>
              <a:t>Proof Sketch</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0E8010-1522-4EF6-AE34-C87DF358C602}"/>
                  </a:ext>
                </a:extLst>
              </p:cNvPr>
              <p:cNvSpPr>
                <a:spLocks noGrp="1"/>
              </p:cNvSpPr>
              <p:nvPr>
                <p:ph idx="1"/>
              </p:nvPr>
            </p:nvSpPr>
            <p:spPr>
              <a:xfrm>
                <a:off x="628650" y="1825624"/>
                <a:ext cx="7886700" cy="5032376"/>
              </a:xfrm>
            </p:spPr>
            <p:txBody>
              <a:bodyPr>
                <a:normAutofit/>
              </a:bodyPr>
              <a:lstStyle/>
              <a:p>
                <a:pPr marL="514350" indent="-514350">
                  <a:buFont typeface="+mj-ea"/>
                  <a:buAutoNum type="circleNumDbPlain" startAt="2"/>
                </a:pPr>
                <a:r>
                  <a:rPr lang="en-US" altLang="zh-CN" dirty="0"/>
                  <a:t>If </a:t>
                </a:r>
                <a14:m>
                  <m:oMath xmlns:m="http://schemas.openxmlformats.org/officeDocument/2006/math">
                    <m:acc>
                      <m:accPr>
                        <m:chr m:val="̃"/>
                        <m:ctrlPr>
                          <a:rPr lang="en-US" altLang="zh-CN" i="1" smtClean="0">
                            <a:latin typeface="Cambria Math" panose="02040503050406030204" pitchFamily="18" charset="0"/>
                          </a:rPr>
                        </m:ctrlPr>
                      </m:accPr>
                      <m:e>
                        <m:r>
                          <a:rPr lang="en-US" altLang="zh-CN" i="1">
                            <a:latin typeface="Cambria Math" panose="02040503050406030204" pitchFamily="18" charset="0"/>
                          </a:rPr>
                          <m:t>𝑘</m:t>
                        </m:r>
                      </m:e>
                    </m:acc>
                    <m:r>
                      <a:rPr lang="en-US" altLang="zh-CN" b="0" i="1" smtClean="0">
                        <a:latin typeface="Cambria Math" panose="02040503050406030204" pitchFamily="18" charset="0"/>
                      </a:rPr>
                      <m:t>=0</m:t>
                    </m:r>
                  </m:oMath>
                </a14:m>
                <a:r>
                  <a:rPr lang="en-US" altLang="zh-CN" dirty="0"/>
                  <a:t>, i.e., for all </a:t>
                </a:r>
                <a14:m>
                  <m:oMath xmlns:m="http://schemas.openxmlformats.org/officeDocument/2006/math">
                    <m:r>
                      <a:rPr lang="en-US" altLang="zh-CN" i="1">
                        <a:latin typeface="Cambria Math" panose="02040503050406030204" pitchFamily="18" charset="0"/>
                      </a:rPr>
                      <m:t>𝑖</m:t>
                    </m:r>
                  </m:oMath>
                </a14:m>
                <a:r>
                  <a:rPr lang="en-US" altLang="zh-CN" dirty="0"/>
                  <a:t>, we have </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b="0" i="1" smtClean="0">
                        <a:latin typeface="Cambria Math" panose="02040503050406030204" pitchFamily="18" charset="0"/>
                      </a:rPr>
                      <m:t>&lt;</m:t>
                    </m:r>
                    <m:r>
                      <a:rPr lang="en-US" altLang="zh-CN" i="1">
                        <a:latin typeface="Cambria Math" panose="02040503050406030204" pitchFamily="18" charset="0"/>
                      </a:rPr>
                      <m:t>1</m:t>
                    </m:r>
                  </m:oMath>
                </a14:m>
                <a:r>
                  <a:rPr lang="zh-CN" altLang="en-US" dirty="0"/>
                  <a:t> </a:t>
                </a:r>
                <a:endParaRPr lang="en-US" altLang="zh-CN" dirty="0"/>
              </a:p>
              <a:p>
                <a:pPr lvl="1"/>
                <a:r>
                  <a:rPr lang="en-US" altLang="zh-CN" dirty="0"/>
                  <a:t>With </a:t>
                </a: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a14:m>
                <a:r>
                  <a:rPr lang="en-US" altLang="zh-CN" dirty="0"/>
                  <a:t>, there exist duplicate entities in the sequence.</a:t>
                </a:r>
              </a:p>
              <a:p>
                <a:pPr lvl="1"/>
                <a14:m>
                  <m:oMath xmlns:m="http://schemas.openxmlformats.org/officeDocument/2006/math">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𝑇</m:t>
                        </m:r>
                      </m:e>
                      <m:sup>
                        <m:r>
                          <a:rPr lang="en-US" altLang="zh-CN" b="0" i="1" smtClean="0">
                            <a:latin typeface="Cambria Math" panose="02040503050406030204" pitchFamily="18" charset="0"/>
                          </a:rPr>
                          <m:t>′</m:t>
                        </m:r>
                      </m:sup>
                    </m:sSup>
                    <m:groupChr>
                      <m:groupChrPr>
                        <m:chr m:val="→"/>
                        <m:vertJc m:val="bot"/>
                        <m:ctrlPr>
                          <a:rPr lang="en-US" altLang="zh-CN" i="1">
                            <a:latin typeface="Cambria Math" panose="02040503050406030204" pitchFamily="18" charset="0"/>
                          </a:rPr>
                        </m:ctrlPr>
                      </m:groupChrPr>
                      <m:e>
                        <m:r>
                          <m:rPr>
                            <m:brk m:alnAt="2"/>
                          </m:rPr>
                          <a:rPr lang="en-US" altLang="zh-CN" i="1">
                            <a:latin typeface="Cambria Math" panose="02040503050406030204" pitchFamily="18" charset="0"/>
                          </a:rPr>
                          <m:t>𝑝</m:t>
                        </m:r>
                      </m:e>
                    </m:groupChr>
                    <m:r>
                      <a:rPr lang="en-US" altLang="zh-CN" i="1">
                        <a:latin typeface="Cambria Math" panose="02040503050406030204" pitchFamily="18" charset="0"/>
                      </a:rPr>
                      <m:t>𝑘</m:t>
                    </m:r>
                  </m:oMath>
                </a14:m>
                <a:endParaRPr lang="en-US" altLang="zh-CN" dirty="0"/>
              </a:p>
              <a:p>
                <a:pPr marL="514350" indent="-514350">
                  <a:buFont typeface="+mj-ea"/>
                  <a:buAutoNum type="circleNumDbPlain" startAt="3"/>
                </a:pPr>
                <a:r>
                  <a:rPr lang="en-US" altLang="zh-CN" dirty="0"/>
                  <a:t>If </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r>
                      <a:rPr lang="en-US" altLang="zh-CN" b="0" i="1" smtClean="0">
                        <a:latin typeface="Cambria Math" panose="02040503050406030204" pitchFamily="18" charset="0"/>
                      </a:rPr>
                      <m:t>&gt;0</m:t>
                    </m:r>
                  </m:oMath>
                </a14:m>
                <a:endParaRPr lang="en-US" altLang="zh-CN" dirty="0"/>
              </a:p>
              <a:p>
                <a:pPr lvl="1"/>
                <a:r>
                  <a:rPr lang="en-US" altLang="zh-CN" dirty="0"/>
                  <a:t>The sequence contains </a:t>
                </a:r>
                <a14:m>
                  <m:oMath xmlns:m="http://schemas.openxmlformats.org/officeDocument/2006/math">
                    <m:r>
                      <a:rPr lang="en-US" altLang="zh-CN" b="0" i="1" smtClean="0">
                        <a:latin typeface="Cambria Math" panose="02040503050406030204" pitchFamily="18" charset="0"/>
                      </a:rPr>
                      <m:t>1,2,…,</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dirty="0"/>
                  <a:t> with </a:t>
                </a: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→1</m:t>
                    </m:r>
                  </m:oMath>
                </a14:m>
                <a:r>
                  <a:rPr lang="en-US" altLang="zh-CN" dirty="0"/>
                  <a:t>.</a:t>
                </a:r>
              </a:p>
              <a:p>
                <a:pPr lvl="1"/>
                <a:r>
                  <a:rPr lang="en-US" altLang="zh-CN" dirty="0"/>
                  <a:t>Remove entities </a:t>
                </a:r>
                <a14:m>
                  <m:oMath xmlns:m="http://schemas.openxmlformats.org/officeDocument/2006/math">
                    <m:r>
                      <a:rPr lang="en-US" altLang="zh-CN" i="1">
                        <a:latin typeface="Cambria Math" panose="02040503050406030204" pitchFamily="18" charset="0"/>
                      </a:rPr>
                      <m:t>1,2,…,</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oMath>
                </a14:m>
                <a:r>
                  <a:rPr lang="en-US" altLang="zh-CN" dirty="0"/>
                  <a:t> from the sequence.</a:t>
                </a:r>
              </a:p>
              <a:p>
                <a:pPr lvl="1"/>
                <a:r>
                  <a:rPr lang="en-US" altLang="zh-CN" dirty="0"/>
                  <a:t>The remaining sequence has length </a:t>
                </a:r>
                <a14:m>
                  <m:oMath xmlns:m="http://schemas.openxmlformats.org/officeDocument/2006/math">
                    <m:r>
                      <a:rPr lang="en-US" altLang="zh-CN" b="0" i="1" smtClean="0">
                        <a:latin typeface="Cambria Math" panose="02040503050406030204" pitchFamily="18" charset="0"/>
                      </a:rPr>
                      <m:t>𝑞</m:t>
                    </m:r>
                  </m:oMath>
                </a14:m>
                <a:r>
                  <a:rPr lang="en-US" altLang="zh-CN" dirty="0"/>
                  <a:t> arbitrarily close to </a:t>
                </a:r>
                <a14:m>
                  <m:oMath xmlns:m="http://schemas.openxmlformats.org/officeDocument/2006/math">
                    <m:r>
                      <a:rPr lang="en-US" altLang="zh-CN" b="0" i="1" smtClean="0">
                        <a:latin typeface="Cambria Math" panose="02040503050406030204" pitchFamily="18" charset="0"/>
                      </a:rPr>
                      <m:t>𝑘</m:t>
                    </m:r>
                    <m:r>
                      <a:rPr lang="en-US" altLang="zh-CN" b="0" i="1" smtClean="0">
                        <a:latin typeface="Cambria Math" panose="02040503050406030204" pitchFamily="18" charset="0"/>
                      </a:rPr>
                      <m:t>−</m:t>
                    </m:r>
                    <m:nary>
                      <m:naryPr>
                        <m:chr m:val="∑"/>
                        <m:limLoc m:val="subSup"/>
                        <m:ctrlPr>
                          <a:rPr lang="en-US" altLang="zh-CN" b="0" i="1" smtClean="0">
                            <a:latin typeface="Cambria Math" panose="02040503050406030204" pitchFamily="18" charset="0"/>
                          </a:rPr>
                        </m:ctrlPr>
                      </m:naryPr>
                      <m:sub>
                        <m:r>
                          <m:rPr>
                            <m:brk m:alnAt="25"/>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sup>
                      <m:e>
                        <m:r>
                          <a:rPr lang="en-US" altLang="zh-CN" b="0" i="1" smtClean="0">
                            <a:latin typeface="Cambria Math" panose="02040503050406030204" pitchFamily="18" charset="0"/>
                          </a:rPr>
                          <m:t>𝑘</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h</m:t>
                            </m:r>
                            <m:r>
                              <a:rPr lang="en-US" altLang="zh-CN" b="0" i="1" smtClean="0">
                                <a:latin typeface="Cambria Math" panose="02040503050406030204" pitchFamily="18" charset="0"/>
                              </a:rPr>
                              <m:t>,</m:t>
                            </m:r>
                            <m:r>
                              <a:rPr lang="en-US" altLang="zh-CN" b="0" i="1" smtClean="0">
                                <a:latin typeface="Cambria Math" panose="02040503050406030204" pitchFamily="18" charset="0"/>
                              </a:rPr>
                              <m:t>𝑟</m:t>
                            </m:r>
                          </m:e>
                        </m:d>
                      </m:e>
                    </m:nary>
                  </m:oMath>
                </a14:m>
                <a:r>
                  <a:rPr lang="en-US" altLang="zh-CN" dirty="0"/>
                  <a:t>.</a:t>
                </a:r>
              </a:p>
              <a:p>
                <a:pPr lvl="1"/>
                <a:r>
                  <a:rPr lang="en-US" altLang="zh-CN" dirty="0"/>
                  <a:t>Similarly, the remaining sequence contains precisely </a:t>
                </a:r>
                <a14:m>
                  <m:oMath xmlns:m="http://schemas.openxmlformats.org/officeDocument/2006/math">
                    <m:r>
                      <a:rPr lang="en-US" altLang="zh-CN" i="1">
                        <a:latin typeface="Cambria Math" panose="02040503050406030204" pitchFamily="18" charset="0"/>
                      </a:rPr>
                      <m:t>𝑞</m:t>
                    </m:r>
                  </m:oMath>
                </a14:m>
                <a:r>
                  <a:rPr lang="en-US" altLang="zh-CN" dirty="0"/>
                  <a:t> </a:t>
                </a:r>
                <a:r>
                  <a:rPr lang="en-US" altLang="zh-CN" dirty="0">
                    <a:solidFill>
                      <a:srgbClr val="FF0000"/>
                    </a:solidFill>
                  </a:rPr>
                  <a:t>distinct</a:t>
                </a:r>
                <a:r>
                  <a:rPr lang="en-US" altLang="zh-CN" dirty="0"/>
                  <a:t> entities (</a:t>
                </a:r>
                <a14:m>
                  <m:oMath xmlns:m="http://schemas.openxmlformats.org/officeDocument/2006/math">
                    <m:r>
                      <a:rPr lang="en-US" altLang="zh-CN" i="1">
                        <a:latin typeface="Cambria Math" panose="02040503050406030204" pitchFamily="18" charset="0"/>
                      </a:rPr>
                      <m:t>𝑃</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a14:m>
                <a:r>
                  <a:rPr lang="en-US" altLang="zh-CN" dirty="0"/>
                  <a:t>). </a:t>
                </a:r>
              </a:p>
              <a:p>
                <a:pPr lvl="1"/>
                <a14:m>
                  <m:oMath xmlns:m="http://schemas.openxmlformats.org/officeDocument/2006/math">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𝑇</m:t>
                        </m:r>
                      </m:e>
                      <m:sup>
                        <m:r>
                          <a:rPr lang="en-US" altLang="zh-CN" b="0" i="1" smtClean="0">
                            <a:latin typeface="Cambria Math" panose="02040503050406030204" pitchFamily="18" charset="0"/>
                          </a:rPr>
                          <m:t>′</m:t>
                        </m:r>
                      </m:sup>
                    </m:sSup>
                    <m:groupChr>
                      <m:groupChrPr>
                        <m:chr m:val="→"/>
                        <m:vertJc m:val="bot"/>
                        <m:ctrlPr>
                          <a:rPr lang="en-US" altLang="zh-CN" i="1">
                            <a:latin typeface="Cambria Math" panose="02040503050406030204" pitchFamily="18" charset="0"/>
                          </a:rPr>
                        </m:ctrlPr>
                      </m:groupChrPr>
                      <m:e>
                        <m:r>
                          <m:rPr>
                            <m:brk m:alnAt="2"/>
                          </m:rPr>
                          <a:rPr lang="en-US" altLang="zh-CN" i="1">
                            <a:latin typeface="Cambria Math" panose="02040503050406030204" pitchFamily="18" charset="0"/>
                          </a:rPr>
                          <m:t>𝑝</m:t>
                        </m:r>
                      </m:e>
                    </m:groupCh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i="1">
                            <a:latin typeface="Cambria Math" panose="02040503050406030204" pitchFamily="18" charset="0"/>
                          </a:rPr>
                          <m:t>𝑘</m:t>
                        </m:r>
                        <m:r>
                          <a:rPr lang="en-US" altLang="zh-CN" i="1">
                            <a:latin typeface="Cambria Math" panose="02040503050406030204" pitchFamily="18" charset="0"/>
                          </a:rPr>
                          <m:t>−</m:t>
                        </m:r>
                        <m:nary>
                          <m:naryPr>
                            <m:chr m:val="∑"/>
                            <m:limLoc m:val="subSup"/>
                            <m:ctrlPr>
                              <a:rPr lang="en-US" altLang="zh-CN" i="1">
                                <a:latin typeface="Cambria Math" panose="02040503050406030204" pitchFamily="18" charset="0"/>
                              </a:rPr>
                            </m:ctrlPr>
                          </m:naryPr>
                          <m:sub>
                            <m:r>
                              <m:rPr>
                                <m:brk m:alnAt="25"/>
                              </m:rPr>
                              <a:rPr lang="en-US" altLang="zh-CN" i="1">
                                <a:latin typeface="Cambria Math" panose="02040503050406030204" pitchFamily="18" charset="0"/>
                              </a:rPr>
                              <m:t>𝑖</m:t>
                            </m:r>
                            <m:r>
                              <a:rPr lang="en-US" altLang="zh-CN" i="1">
                                <a:latin typeface="Cambria Math" panose="02040503050406030204" pitchFamily="18" charset="0"/>
                              </a:rPr>
                              <m:t>=1</m:t>
                            </m:r>
                          </m:sub>
                          <m:sup>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𝑘</m:t>
                                </m:r>
                              </m:e>
                            </m:acc>
                          </m:sup>
                          <m:e>
                            <m:r>
                              <a:rPr lang="en-US" altLang="zh-CN" i="1">
                                <a:latin typeface="Cambria Math" panose="02040503050406030204" pitchFamily="18" charset="0"/>
                              </a:rPr>
                              <m:t>𝑘</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e>
                        </m:nary>
                      </m:e>
                    </m:d>
                  </m:oMath>
                </a14:m>
                <a:endParaRPr lang="en-US" altLang="zh-CN" dirty="0"/>
              </a:p>
              <a:p>
                <a:pPr lvl="1"/>
                <a:endParaRPr lang="en-US" altLang="zh-CN" dirty="0"/>
              </a:p>
              <a:p>
                <a:pPr lvl="1"/>
                <a:endParaRPr lang="en-US" altLang="zh-CN" dirty="0"/>
              </a:p>
              <a:p>
                <a:endParaRPr lang="en-US" altLang="zh-CN" dirty="0"/>
              </a:p>
              <a:p>
                <a:endParaRPr lang="en-US" altLang="zh-CN" dirty="0"/>
              </a:p>
            </p:txBody>
          </p:sp>
        </mc:Choice>
        <mc:Fallback xmlns="">
          <p:sp>
            <p:nvSpPr>
              <p:cNvPr id="3" name="Content Placeholder 2">
                <a:extLst>
                  <a:ext uri="{FF2B5EF4-FFF2-40B4-BE49-F238E27FC236}">
                    <a16:creationId xmlns:a16="http://schemas.microsoft.com/office/drawing/2014/main" id="{230E8010-1522-4EF6-AE34-C87DF358C602}"/>
                  </a:ext>
                </a:extLst>
              </p:cNvPr>
              <p:cNvSpPr>
                <a:spLocks noGrp="1" noRot="1" noChangeAspect="1" noMove="1" noResize="1" noEditPoints="1" noAdjustHandles="1" noChangeArrowheads="1" noChangeShapeType="1" noTextEdit="1"/>
              </p:cNvSpPr>
              <p:nvPr>
                <p:ph idx="1"/>
              </p:nvPr>
            </p:nvSpPr>
            <p:spPr>
              <a:xfrm>
                <a:off x="628650" y="1825624"/>
                <a:ext cx="7886700" cy="5032376"/>
              </a:xfrm>
              <a:blipFill>
                <a:blip r:embed="rId3"/>
                <a:stretch>
                  <a:fillRect l="-1125" t="-2020" r="-2090" b="-11364"/>
                </a:stretch>
              </a:blipFill>
            </p:spPr>
            <p:txBody>
              <a:bodyPr/>
              <a:lstStyle/>
              <a:p>
                <a:r>
                  <a:rPr lang="en-US">
                    <a:noFill/>
                  </a:rPr>
                  <a:t> </a:t>
                </a:r>
              </a:p>
            </p:txBody>
          </p:sp>
        </mc:Fallback>
      </mc:AlternateContent>
    </p:spTree>
    <p:extLst>
      <p:ext uri="{BB962C8B-B14F-4D97-AF65-F5344CB8AC3E}">
        <p14:creationId xmlns:p14="http://schemas.microsoft.com/office/powerpoint/2010/main" val="392705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FCFD-8EAC-42BC-A804-5349970F773E}"/>
              </a:ext>
            </a:extLst>
          </p:cNvPr>
          <p:cNvSpPr>
            <a:spLocks noGrp="1"/>
          </p:cNvSpPr>
          <p:nvPr>
            <p:ph type="title"/>
          </p:nvPr>
        </p:nvSpPr>
        <p:spPr/>
        <p:txBody>
          <a:bodyPr/>
          <a:lstStyle/>
          <a:p>
            <a:r>
              <a:rPr lang="en-US" altLang="zh-CN" dirty="0"/>
              <a:t>Experiments</a:t>
            </a:r>
            <a:endParaRPr lang="zh-CN" altLang="en-US" dirty="0"/>
          </a:p>
        </p:txBody>
      </p:sp>
      <p:sp>
        <p:nvSpPr>
          <p:cNvPr id="3" name="Content Placeholder 2">
            <a:extLst>
              <a:ext uri="{FF2B5EF4-FFF2-40B4-BE49-F238E27FC236}">
                <a16:creationId xmlns:a16="http://schemas.microsoft.com/office/drawing/2014/main" id="{C11FEACA-236E-43CF-B443-89E2AFFD38A5}"/>
              </a:ext>
            </a:extLst>
          </p:cNvPr>
          <p:cNvSpPr>
            <a:spLocks noGrp="1"/>
          </p:cNvSpPr>
          <p:nvPr>
            <p:ph idx="1"/>
          </p:nvPr>
        </p:nvSpPr>
        <p:spPr/>
        <p:txBody>
          <a:bodyPr>
            <a:normAutofit/>
          </a:bodyPr>
          <a:lstStyle/>
          <a:p>
            <a:r>
              <a:rPr lang="en-US" altLang="zh-CN" dirty="0"/>
              <a:t>Datasets</a:t>
            </a:r>
          </a:p>
          <a:p>
            <a:pPr lvl="1"/>
            <a:r>
              <a:rPr lang="en-US" altLang="zh-CN" dirty="0"/>
              <a:t>FB15K, FB15K-237, WN18, WN18RR, YAGO3-10</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r>
              <a:rPr lang="en-US" altLang="zh-CN" dirty="0"/>
              <a:t>Link prediction models</a:t>
            </a:r>
          </a:p>
          <a:p>
            <a:pPr lvl="1"/>
            <a:r>
              <a:rPr lang="en-US" altLang="zh-CN" dirty="0"/>
              <a:t>TransE, ComplEx, Analogy, ProjE</a:t>
            </a:r>
          </a:p>
        </p:txBody>
      </p:sp>
      <p:pic>
        <p:nvPicPr>
          <p:cNvPr id="5" name="Picture 4">
            <a:extLst>
              <a:ext uri="{FF2B5EF4-FFF2-40B4-BE49-F238E27FC236}">
                <a16:creationId xmlns:a16="http://schemas.microsoft.com/office/drawing/2014/main" id="{42AEFDE3-5C6D-2744-A9E1-A17BB3DC3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661353"/>
            <a:ext cx="6400800" cy="2470019"/>
          </a:xfrm>
          <a:prstGeom prst="rect">
            <a:avLst/>
          </a:prstGeom>
        </p:spPr>
      </p:pic>
    </p:spTree>
    <p:extLst>
      <p:ext uri="{BB962C8B-B14F-4D97-AF65-F5344CB8AC3E}">
        <p14:creationId xmlns:p14="http://schemas.microsoft.com/office/powerpoint/2010/main" val="202513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E231-FF16-41F5-8433-BA9B08DF42C5}"/>
              </a:ext>
            </a:extLst>
          </p:cNvPr>
          <p:cNvSpPr>
            <a:spLocks noGrp="1"/>
          </p:cNvSpPr>
          <p:nvPr>
            <p:ph type="title"/>
          </p:nvPr>
        </p:nvSpPr>
        <p:spPr/>
        <p:txBody>
          <a:bodyPr/>
          <a:lstStyle/>
          <a:p>
            <a:r>
              <a:rPr lang="en-US" altLang="zh-CN" dirty="0"/>
              <a:t>Experiments</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2FD5FE-8B22-4387-85FE-60171286F0C9}"/>
                  </a:ext>
                </a:extLst>
              </p:cNvPr>
              <p:cNvSpPr>
                <a:spLocks noGrp="1"/>
              </p:cNvSpPr>
              <p:nvPr>
                <p:ph idx="1"/>
              </p:nvPr>
            </p:nvSpPr>
            <p:spPr/>
            <p:txBody>
              <a:bodyPr/>
              <a:lstStyle/>
              <a:p>
                <a:r>
                  <a:rPr lang="en-US" altLang="zh-CN" dirty="0"/>
                  <a:t>Content</a:t>
                </a:r>
              </a:p>
              <a:p>
                <a:pPr lvl="1"/>
                <a:r>
                  <a:rPr lang="en-US" altLang="zh-CN" dirty="0"/>
                  <a:t>Select </a:t>
                </a:r>
                <a14:m>
                  <m:oMath xmlns:m="http://schemas.openxmlformats.org/officeDocument/2006/math">
                    <m:r>
                      <a:rPr lang="en-US" altLang="zh-CN" i="1">
                        <a:latin typeface="Cambria Math" panose="02040503050406030204" pitchFamily="18" charset="0"/>
                      </a:rPr>
                      <m:t>𝛼</m:t>
                    </m:r>
                  </m:oMath>
                </a14:m>
                <a:r>
                  <a:rPr lang="en-US" altLang="zh-CN" dirty="0"/>
                  <a:t> such that </a:t>
                </a:r>
                <a14:m>
                  <m:oMath xmlns:m="http://schemas.openxmlformats.org/officeDocument/2006/math">
                    <m:r>
                      <m:rPr>
                        <m:sty m:val="p"/>
                      </m:rPr>
                      <a:rPr lang="en-US" altLang="zh-CN" dirty="0">
                        <a:latin typeface="Cambria Math" panose="02040503050406030204" pitchFamily="18" charset="0"/>
                      </a:rPr>
                      <m:t>fF</m:t>
                    </m:r>
                    <m:r>
                      <a:rPr lang="en-US" altLang="zh-CN" dirty="0">
                        <a:latin typeface="Cambria Math" panose="02040503050406030204" pitchFamily="18" charset="0"/>
                      </a:rPr>
                      <m:t>1@10</m:t>
                    </m:r>
                  </m:oMath>
                </a14:m>
                <a:r>
                  <a:rPr lang="zh-CN" altLang="en-US" dirty="0"/>
                  <a:t> </a:t>
                </a:r>
                <a:r>
                  <a:rPr lang="en-US" altLang="zh-CN" dirty="0"/>
                  <a:t>is the best among </a:t>
                </a:r>
                <a14:m>
                  <m:oMath xmlns:m="http://schemas.openxmlformats.org/officeDocument/2006/math">
                    <m:d>
                      <m:dPr>
                        <m:begChr m:val="{"/>
                        <m:endChr m:val="}"/>
                        <m:ctrlPr>
                          <a:rPr lang="en-US" altLang="zh-CN" i="1" smtClean="0">
                            <a:latin typeface="Cambria Math" panose="02040503050406030204" pitchFamily="18" charset="0"/>
                          </a:rPr>
                        </m:ctrlPr>
                      </m:dPr>
                      <m:e>
                        <m:r>
                          <a:rPr lang="en-US" altLang="zh-CN" b="0" i="1" smtClean="0">
                            <a:latin typeface="Cambria Math" panose="02040503050406030204" pitchFamily="18" charset="0"/>
                          </a:rPr>
                          <m:t>0.2,0.5,1,2,5,10,20,50</m:t>
                        </m:r>
                      </m:e>
                    </m:d>
                  </m:oMath>
                </a14:m>
                <a:r>
                  <a:rPr lang="zh-CN" altLang="en-US" dirty="0"/>
                  <a:t> </a:t>
                </a:r>
                <a:endParaRPr lang="en-US" altLang="zh-CN" dirty="0"/>
              </a:p>
              <a:p>
                <a:pPr lvl="1"/>
                <a:r>
                  <a:rPr lang="en-US" altLang="zh-CN" dirty="0"/>
                  <a:t>Compare models under top-</a:t>
                </a:r>
                <a:r>
                  <a:rPr lang="en-US" altLang="zh-CN" i="1" dirty="0"/>
                  <a:t>k</a:t>
                </a:r>
                <a:r>
                  <a:rPr lang="en-US" altLang="zh-CN" dirty="0"/>
                  <a:t> metrics and max-</a:t>
                </a:r>
                <a:r>
                  <a:rPr lang="en-US" altLang="zh-CN" i="1" dirty="0"/>
                  <a:t>k</a:t>
                </a:r>
                <a:r>
                  <a:rPr lang="en-US" altLang="zh-CN" dirty="0"/>
                  <a:t> metrics</a:t>
                </a:r>
              </a:p>
              <a:p>
                <a:pPr lvl="2"/>
                <a:r>
                  <a:rPr lang="en-US" altLang="zh-CN" dirty="0"/>
                  <a:t>No correlations are observed</a:t>
                </a:r>
              </a:p>
              <a:p>
                <a:pPr lvl="1"/>
                <a:r>
                  <a:rPr lang="en-US" altLang="zh-CN" dirty="0"/>
                  <a:t>Compare Sampling, Greedy, TopK Protocols and theoretical limits</a:t>
                </a:r>
              </a:p>
              <a:p>
                <a:pPr lvl="1"/>
                <a:r>
                  <a:rPr lang="en-US" altLang="zh-CN" dirty="0"/>
                  <a:t>Compare models and datasets under the max-</a:t>
                </a:r>
                <a:r>
                  <a:rPr lang="en-US" altLang="zh-CN" i="1" dirty="0"/>
                  <a:t>k</a:t>
                </a:r>
                <a:r>
                  <a:rPr lang="en-US" altLang="zh-CN" dirty="0"/>
                  <a:t> criterion</a:t>
                </a:r>
                <a:endParaRPr lang="zh-CN" altLang="en-US" dirty="0"/>
              </a:p>
            </p:txBody>
          </p:sp>
        </mc:Choice>
        <mc:Fallback xmlns="">
          <p:sp>
            <p:nvSpPr>
              <p:cNvPr id="3" name="Content Placeholder 2">
                <a:extLst>
                  <a:ext uri="{FF2B5EF4-FFF2-40B4-BE49-F238E27FC236}">
                    <a16:creationId xmlns:a16="http://schemas.microsoft.com/office/drawing/2014/main" id="{112FD5FE-8B22-4387-85FE-60171286F0C9}"/>
                  </a:ext>
                </a:extLst>
              </p:cNvPr>
              <p:cNvSpPr>
                <a:spLocks noGrp="1" noRot="1" noChangeAspect="1" noMove="1" noResize="1" noEditPoints="1" noAdjustHandles="1" noChangeArrowheads="1" noChangeShapeType="1" noTextEdit="1"/>
              </p:cNvSpPr>
              <p:nvPr>
                <p:ph idx="1"/>
              </p:nvPr>
            </p:nvSpPr>
            <p:spPr>
              <a:blipFill>
                <a:blip r:embed="rId3"/>
                <a:stretch>
                  <a:fillRect l="-1447" t="-2632"/>
                </a:stretch>
              </a:blipFill>
            </p:spPr>
            <p:txBody>
              <a:bodyPr/>
              <a:lstStyle/>
              <a:p>
                <a:r>
                  <a:rPr lang="en-US">
                    <a:noFill/>
                  </a:rPr>
                  <a:t> </a:t>
                </a:r>
              </a:p>
            </p:txBody>
          </p:sp>
        </mc:Fallback>
      </mc:AlternateContent>
    </p:spTree>
    <p:extLst>
      <p:ext uri="{BB962C8B-B14F-4D97-AF65-F5344CB8AC3E}">
        <p14:creationId xmlns:p14="http://schemas.microsoft.com/office/powerpoint/2010/main" val="421333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6A476B-EBDF-1745-9AFA-DB6FF6943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944" y="2468927"/>
            <a:ext cx="5832111" cy="4374083"/>
          </a:xfrm>
          <a:prstGeom prst="rect">
            <a:avLst/>
          </a:prstGeom>
        </p:spPr>
      </p:pic>
      <p:sp>
        <p:nvSpPr>
          <p:cNvPr id="2" name="Title 1">
            <a:extLst>
              <a:ext uri="{FF2B5EF4-FFF2-40B4-BE49-F238E27FC236}">
                <a16:creationId xmlns:a16="http://schemas.microsoft.com/office/drawing/2014/main" id="{76A46AA2-C973-9345-89B5-250422E50382}"/>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E1BE0D7F-0268-2643-A47D-017A084BE12E}"/>
              </a:ext>
            </a:extLst>
          </p:cNvPr>
          <p:cNvSpPr>
            <a:spLocks noGrp="1"/>
          </p:cNvSpPr>
          <p:nvPr>
            <p:ph idx="1"/>
          </p:nvPr>
        </p:nvSpPr>
        <p:spPr/>
        <p:txBody>
          <a:bodyPr/>
          <a:lstStyle/>
          <a:p>
            <a:r>
              <a:rPr lang="en-US" altLang="zh-CN" dirty="0"/>
              <a:t>Compare Sampling, Greedy, TopK Protocols and theoretical limits</a:t>
            </a:r>
            <a:r>
              <a:rPr lang="zh-CN" altLang="en-US" dirty="0"/>
              <a:t> </a:t>
            </a:r>
            <a:r>
              <a:rPr lang="en-US" altLang="zh-CN" dirty="0"/>
              <a:t>(e.g. “Analogy, FB15K-237, F1”)</a:t>
            </a:r>
          </a:p>
          <a:p>
            <a:endParaRPr lang="en-US" dirty="0"/>
          </a:p>
        </p:txBody>
      </p:sp>
    </p:spTree>
    <p:extLst>
      <p:ext uri="{BB962C8B-B14F-4D97-AF65-F5344CB8AC3E}">
        <p14:creationId xmlns:p14="http://schemas.microsoft.com/office/powerpoint/2010/main" val="396905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D68E-E771-48AB-B540-AB6CC4571B73}"/>
              </a:ext>
            </a:extLst>
          </p:cNvPr>
          <p:cNvSpPr>
            <a:spLocks noGrp="1"/>
          </p:cNvSpPr>
          <p:nvPr>
            <p:ph type="title"/>
          </p:nvPr>
        </p:nvSpPr>
        <p:spPr/>
        <p:txBody>
          <a:bodyPr/>
          <a:lstStyle/>
          <a:p>
            <a:r>
              <a:rPr lang="en-US" altLang="zh-CN" dirty="0"/>
              <a:t>Knowledge Base (KB)</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BA48EF-C428-4B6E-856C-881126CD7FDA}"/>
                  </a:ext>
                </a:extLst>
              </p:cNvPr>
              <p:cNvSpPr>
                <a:spLocks noGrp="1"/>
              </p:cNvSpPr>
              <p:nvPr>
                <p:ph idx="1"/>
              </p:nvPr>
            </p:nvSpPr>
            <p:spPr>
              <a:xfrm>
                <a:off x="628650" y="1825625"/>
                <a:ext cx="7886700" cy="4351338"/>
              </a:xfrm>
            </p:spPr>
            <p:txBody>
              <a:bodyPr>
                <a:normAutofit/>
              </a:bodyPr>
              <a:lstStyle/>
              <a:p>
                <a:r>
                  <a:rPr lang="en-US" altLang="zh-CN" dirty="0"/>
                  <a:t>Emerging KBs: Freebase, YAGO, DBpedia</a:t>
                </a:r>
              </a:p>
              <a:p>
                <a:r>
                  <a:rPr lang="en-US" altLang="zh-CN" dirty="0"/>
                  <a:t>KB: collection of facts</a:t>
                </a:r>
              </a:p>
              <a:p>
                <a:r>
                  <a:rPr lang="en-US" altLang="zh-CN" dirty="0"/>
                  <a:t>Factual triple</a:t>
                </a:r>
              </a:p>
              <a:p>
                <a:pPr lvl="1"/>
                <a14:m>
                  <m:oMath xmlns:m="http://schemas.openxmlformats.org/officeDocument/2006/math">
                    <m:d>
                      <m:dPr>
                        <m:ctrlPr>
                          <a:rPr lang="en-US" altLang="zh-CN" i="1" smtClean="0">
                            <a:latin typeface="Cambria Math" panose="02040503050406030204" pitchFamily="18" charset="0"/>
                          </a:rPr>
                        </m:ctrlPr>
                      </m:dPr>
                      <m:e>
                        <m:r>
                          <m:rPr>
                            <m:sty m:val="p"/>
                          </m:rPr>
                          <a:rPr lang="en-US" altLang="zh-CN" b="0" i="0" smtClean="0">
                            <a:latin typeface="Cambria Math" panose="02040503050406030204" pitchFamily="18" charset="0"/>
                          </a:rPr>
                          <m:t>University</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of</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Michigan</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isLocatedIn</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Ann</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Arbor</m:t>
                        </m:r>
                      </m:e>
                    </m:d>
                  </m:oMath>
                </a14:m>
                <a:endParaRPr lang="en-US" altLang="zh-CN" dirty="0"/>
              </a:p>
              <a:p>
                <a:pPr lvl="1"/>
                <a:endParaRPr lang="en-US" altLang="zh-CN" dirty="0"/>
              </a:p>
              <a:p>
                <a:pPr lvl="1"/>
                <a:endParaRPr lang="en-US" altLang="zh-CN" dirty="0"/>
              </a:p>
              <a:p>
                <a:r>
                  <a:rPr lang="en-US" altLang="zh-CN" dirty="0"/>
                  <a:t>KB completion: fill in missing facts</a:t>
                </a:r>
              </a:p>
              <a:p>
                <a:pPr lvl="1"/>
                <a:endParaRPr lang="en-US" altLang="zh-CN" dirty="0"/>
              </a:p>
            </p:txBody>
          </p:sp>
        </mc:Choice>
        <mc:Fallback xmlns="">
          <p:sp>
            <p:nvSpPr>
              <p:cNvPr id="3" name="Content Placeholder 2">
                <a:extLst>
                  <a:ext uri="{FF2B5EF4-FFF2-40B4-BE49-F238E27FC236}">
                    <a16:creationId xmlns:a16="http://schemas.microsoft.com/office/drawing/2014/main" id="{ABBA48EF-C428-4B6E-856C-881126CD7FDA}"/>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a:blip r:embed="rId3"/>
                <a:stretch>
                  <a:fillRect l="-1447" t="-263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6AEE652F-3F31-3949-B49F-F93BF2076371}"/>
              </a:ext>
            </a:extLst>
          </p:cNvPr>
          <p:cNvGrpSpPr/>
          <p:nvPr/>
        </p:nvGrpSpPr>
        <p:grpSpPr>
          <a:xfrm>
            <a:off x="2244829" y="3726474"/>
            <a:ext cx="5341590" cy="736485"/>
            <a:chOff x="2244829" y="3726474"/>
            <a:chExt cx="5341590" cy="736485"/>
          </a:xfrm>
        </p:grpSpPr>
        <p:sp>
          <p:nvSpPr>
            <p:cNvPr id="4" name="TextBox 3">
              <a:extLst>
                <a:ext uri="{FF2B5EF4-FFF2-40B4-BE49-F238E27FC236}">
                  <a16:creationId xmlns:a16="http://schemas.microsoft.com/office/drawing/2014/main" id="{7A5562F9-F3C0-194F-87AC-105912ACFFC1}"/>
                </a:ext>
              </a:extLst>
            </p:cNvPr>
            <p:cNvSpPr txBox="1"/>
            <p:nvPr/>
          </p:nvSpPr>
          <p:spPr>
            <a:xfrm>
              <a:off x="4773477" y="4001294"/>
              <a:ext cx="1255363" cy="461665"/>
            </a:xfrm>
            <a:prstGeom prst="rect">
              <a:avLst/>
            </a:prstGeom>
            <a:noFill/>
          </p:spPr>
          <p:txBody>
            <a:bodyPr wrap="square" rtlCol="0">
              <a:spAutoFit/>
            </a:bodyPr>
            <a:lstStyle/>
            <a:p>
              <a:r>
                <a:rPr lang="en-US" sz="2400" dirty="0"/>
                <a:t>relation</a:t>
              </a:r>
            </a:p>
          </p:txBody>
        </p:sp>
        <p:sp>
          <p:nvSpPr>
            <p:cNvPr id="7" name="TextBox 6">
              <a:extLst>
                <a:ext uri="{FF2B5EF4-FFF2-40B4-BE49-F238E27FC236}">
                  <a16:creationId xmlns:a16="http://schemas.microsoft.com/office/drawing/2014/main" id="{C5FF731D-D8CC-424C-8CDA-7D85E3FDDA2B}"/>
                </a:ext>
              </a:extLst>
            </p:cNvPr>
            <p:cNvSpPr txBox="1"/>
            <p:nvPr/>
          </p:nvSpPr>
          <p:spPr>
            <a:xfrm>
              <a:off x="6207069" y="4001293"/>
              <a:ext cx="1379350" cy="461665"/>
            </a:xfrm>
            <a:prstGeom prst="rect">
              <a:avLst/>
            </a:prstGeom>
            <a:noFill/>
          </p:spPr>
          <p:txBody>
            <a:bodyPr wrap="square" rtlCol="0">
              <a:spAutoFit/>
            </a:bodyPr>
            <a:lstStyle/>
            <a:p>
              <a:r>
                <a:rPr lang="en-US" sz="2400" dirty="0"/>
                <a:t>tail entity</a:t>
              </a:r>
            </a:p>
          </p:txBody>
        </p:sp>
        <p:sp>
          <p:nvSpPr>
            <p:cNvPr id="8" name="TextBox 7">
              <a:extLst>
                <a:ext uri="{FF2B5EF4-FFF2-40B4-BE49-F238E27FC236}">
                  <a16:creationId xmlns:a16="http://schemas.microsoft.com/office/drawing/2014/main" id="{7D69FDE9-97AB-DA48-AF06-A76ADDEC7772}"/>
                </a:ext>
              </a:extLst>
            </p:cNvPr>
            <p:cNvSpPr txBox="1"/>
            <p:nvPr/>
          </p:nvSpPr>
          <p:spPr>
            <a:xfrm>
              <a:off x="2244829" y="4001292"/>
              <a:ext cx="1599717" cy="461665"/>
            </a:xfrm>
            <a:prstGeom prst="rect">
              <a:avLst/>
            </a:prstGeom>
            <a:noFill/>
          </p:spPr>
          <p:txBody>
            <a:bodyPr wrap="square" rtlCol="0">
              <a:spAutoFit/>
            </a:bodyPr>
            <a:lstStyle/>
            <a:p>
              <a:r>
                <a:rPr lang="en-US" sz="2400" dirty="0"/>
                <a:t>head entity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56B1402-C22D-5F4A-BE60-E43F769BB556}"/>
                    </a:ext>
                  </a:extLst>
                </p:cNvPr>
                <p:cNvSpPr txBox="1"/>
                <p:nvPr/>
              </p:nvSpPr>
              <p:spPr>
                <a:xfrm>
                  <a:off x="2915645" y="3726475"/>
                  <a:ext cx="2580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9" name="TextBox 8">
                  <a:extLst>
                    <a:ext uri="{FF2B5EF4-FFF2-40B4-BE49-F238E27FC236}">
                      <a16:creationId xmlns:a16="http://schemas.microsoft.com/office/drawing/2014/main" id="{756B1402-C22D-5F4A-BE60-E43F769BB556}"/>
                    </a:ext>
                  </a:extLst>
                </p:cNvPr>
                <p:cNvSpPr txBox="1">
                  <a:spLocks noRot="1" noChangeAspect="1" noMove="1" noResize="1" noEditPoints="1" noAdjustHandles="1" noChangeArrowheads="1" noChangeShapeType="1" noTextEdit="1"/>
                </p:cNvSpPr>
                <p:nvPr/>
              </p:nvSpPr>
              <p:spPr>
                <a:xfrm>
                  <a:off x="2915645" y="3726475"/>
                  <a:ext cx="258084" cy="430887"/>
                </a:xfrm>
                <a:prstGeom prst="rect">
                  <a:avLst/>
                </a:prstGeom>
                <a:blipFill>
                  <a:blip r:embed="rId4"/>
                  <a:stretch>
                    <a:fillRect l="-33333" r="-28571"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A8683C-3A1E-6D4A-9A44-A5E7DDC0B4D2}"/>
                    </a:ext>
                  </a:extLst>
                </p:cNvPr>
                <p:cNvSpPr txBox="1"/>
                <p:nvPr/>
              </p:nvSpPr>
              <p:spPr>
                <a:xfrm>
                  <a:off x="5205383" y="3726474"/>
                  <a:ext cx="2580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0" name="TextBox 9">
                  <a:extLst>
                    <a:ext uri="{FF2B5EF4-FFF2-40B4-BE49-F238E27FC236}">
                      <a16:creationId xmlns:a16="http://schemas.microsoft.com/office/drawing/2014/main" id="{B7A8683C-3A1E-6D4A-9A44-A5E7DDC0B4D2}"/>
                    </a:ext>
                  </a:extLst>
                </p:cNvPr>
                <p:cNvSpPr txBox="1">
                  <a:spLocks noRot="1" noChangeAspect="1" noMove="1" noResize="1" noEditPoints="1" noAdjustHandles="1" noChangeArrowheads="1" noChangeShapeType="1" noTextEdit="1"/>
                </p:cNvSpPr>
                <p:nvPr/>
              </p:nvSpPr>
              <p:spPr>
                <a:xfrm>
                  <a:off x="5205383" y="3726474"/>
                  <a:ext cx="258084" cy="430887"/>
                </a:xfrm>
                <a:prstGeom prst="rect">
                  <a:avLst/>
                </a:prstGeom>
                <a:blipFill>
                  <a:blip r:embed="rId5"/>
                  <a:stretch>
                    <a:fillRect l="-28571" r="-28571"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A59187-0C49-E748-80D7-62DC9CFB23E5}"/>
                    </a:ext>
                  </a:extLst>
                </p:cNvPr>
                <p:cNvSpPr txBox="1"/>
                <p:nvPr/>
              </p:nvSpPr>
              <p:spPr>
                <a:xfrm>
                  <a:off x="6709802" y="3729203"/>
                  <a:ext cx="2580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1" name="TextBox 10">
                  <a:extLst>
                    <a:ext uri="{FF2B5EF4-FFF2-40B4-BE49-F238E27FC236}">
                      <a16:creationId xmlns:a16="http://schemas.microsoft.com/office/drawing/2014/main" id="{41A59187-0C49-E748-80D7-62DC9CFB23E5}"/>
                    </a:ext>
                  </a:extLst>
                </p:cNvPr>
                <p:cNvSpPr txBox="1">
                  <a:spLocks noRot="1" noChangeAspect="1" noMove="1" noResize="1" noEditPoints="1" noAdjustHandles="1" noChangeArrowheads="1" noChangeShapeType="1" noTextEdit="1"/>
                </p:cNvSpPr>
                <p:nvPr/>
              </p:nvSpPr>
              <p:spPr>
                <a:xfrm>
                  <a:off x="6709802" y="3729203"/>
                  <a:ext cx="258084" cy="430887"/>
                </a:xfrm>
                <a:prstGeom prst="rect">
                  <a:avLst/>
                </a:prstGeom>
                <a:blipFill>
                  <a:blip r:embed="rId6"/>
                  <a:stretch>
                    <a:fillRect l="-33333" r="-28571" b="-5714"/>
                  </a:stretch>
                </a:blipFill>
              </p:spPr>
              <p:txBody>
                <a:bodyPr/>
                <a:lstStyle/>
                <a:p>
                  <a:r>
                    <a:rPr lang="en-US">
                      <a:noFill/>
                    </a:rPr>
                    <a:t> </a:t>
                  </a:r>
                </a:p>
              </p:txBody>
            </p:sp>
          </mc:Fallback>
        </mc:AlternateContent>
      </p:grpSp>
    </p:spTree>
    <p:extLst>
      <p:ext uri="{BB962C8B-B14F-4D97-AF65-F5344CB8AC3E}">
        <p14:creationId xmlns:p14="http://schemas.microsoft.com/office/powerpoint/2010/main" val="18872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E0D8A-9145-D74D-9FEF-C04B00C0B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3136900"/>
            <a:ext cx="4572000" cy="3429000"/>
          </a:xfrm>
          <a:prstGeom prst="rect">
            <a:avLst/>
          </a:prstGeom>
        </p:spPr>
      </p:pic>
      <p:sp>
        <p:nvSpPr>
          <p:cNvPr id="2" name="Title 1">
            <a:extLst>
              <a:ext uri="{FF2B5EF4-FFF2-40B4-BE49-F238E27FC236}">
                <a16:creationId xmlns:a16="http://schemas.microsoft.com/office/drawing/2014/main" id="{0A4A4EFB-C003-8945-A7BF-CBD9F073102F}"/>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4D342F66-7A32-4747-8654-ACFF30FF8A3C}"/>
              </a:ext>
            </a:extLst>
          </p:cNvPr>
          <p:cNvSpPr>
            <a:spLocks noGrp="1"/>
          </p:cNvSpPr>
          <p:nvPr>
            <p:ph idx="1"/>
          </p:nvPr>
        </p:nvSpPr>
        <p:spPr/>
        <p:txBody>
          <a:bodyPr/>
          <a:lstStyle/>
          <a:p>
            <a:r>
              <a:rPr lang="en-US" altLang="zh-CN" dirty="0"/>
              <a:t>Compare models and datasets under the max-</a:t>
            </a:r>
            <a:r>
              <a:rPr lang="en-US" altLang="zh-CN" i="1" dirty="0"/>
              <a:t>k</a:t>
            </a:r>
            <a:r>
              <a:rPr lang="en-US" altLang="zh-CN" dirty="0"/>
              <a:t> criterion </a:t>
            </a:r>
          </a:p>
          <a:p>
            <a:pPr lvl="1"/>
            <a:r>
              <a:rPr lang="en-US" altLang="zh-CN" dirty="0"/>
              <a:t>e.g. Analogy on WN18, </a:t>
            </a:r>
            <a:r>
              <a:rPr lang="en-US" altLang="zh-CN" dirty="0" err="1"/>
              <a:t>ProjE</a:t>
            </a:r>
            <a:r>
              <a:rPr lang="en-US" altLang="zh-CN" dirty="0"/>
              <a:t> on YAGO3-10</a:t>
            </a:r>
            <a:endParaRPr lang="zh-CN" altLang="en-US" dirty="0"/>
          </a:p>
          <a:p>
            <a:endParaRPr lang="en-US" dirty="0"/>
          </a:p>
        </p:txBody>
      </p:sp>
      <p:pic>
        <p:nvPicPr>
          <p:cNvPr id="7" name="Picture 6">
            <a:extLst>
              <a:ext uri="{FF2B5EF4-FFF2-40B4-BE49-F238E27FC236}">
                <a16:creationId xmlns:a16="http://schemas.microsoft.com/office/drawing/2014/main" id="{E52D3E8A-A6B8-7C44-B54F-17FAE59ED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136900"/>
            <a:ext cx="4572000" cy="3429000"/>
          </a:xfrm>
          <a:prstGeom prst="rect">
            <a:avLst/>
          </a:prstGeom>
        </p:spPr>
      </p:pic>
    </p:spTree>
    <p:extLst>
      <p:ext uri="{BB962C8B-B14F-4D97-AF65-F5344CB8AC3E}">
        <p14:creationId xmlns:p14="http://schemas.microsoft.com/office/powerpoint/2010/main" val="2873166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1622-9641-4848-8814-B36A5B1622A6}"/>
              </a:ext>
            </a:extLst>
          </p:cNvPr>
          <p:cNvSpPr>
            <a:spLocks noGrp="1"/>
          </p:cNvSpPr>
          <p:nvPr>
            <p:ph type="title"/>
          </p:nvPr>
        </p:nvSpPr>
        <p:spPr/>
        <p:txBody>
          <a:bodyPr/>
          <a:lstStyle/>
          <a:p>
            <a:r>
              <a:rPr lang="en-US" altLang="zh-CN" dirty="0"/>
              <a:t>Conclusion</a:t>
            </a:r>
            <a:endParaRPr lang="zh-CN" altLang="en-US" dirty="0"/>
          </a:p>
        </p:txBody>
      </p:sp>
      <p:sp>
        <p:nvSpPr>
          <p:cNvPr id="3" name="Content Placeholder 2">
            <a:extLst>
              <a:ext uri="{FF2B5EF4-FFF2-40B4-BE49-F238E27FC236}">
                <a16:creationId xmlns:a16="http://schemas.microsoft.com/office/drawing/2014/main" id="{51BCAF59-938F-4FD6-A777-8DDC9F6A348A}"/>
              </a:ext>
            </a:extLst>
          </p:cNvPr>
          <p:cNvSpPr>
            <a:spLocks noGrp="1"/>
          </p:cNvSpPr>
          <p:nvPr>
            <p:ph idx="1"/>
          </p:nvPr>
        </p:nvSpPr>
        <p:spPr/>
        <p:txBody>
          <a:bodyPr/>
          <a:lstStyle/>
          <a:p>
            <a:r>
              <a:rPr lang="en-US" altLang="zh-CN" dirty="0"/>
              <a:t>We present the max-</a:t>
            </a:r>
            <a:r>
              <a:rPr lang="en-US" altLang="zh-CN" i="1" dirty="0"/>
              <a:t>k </a:t>
            </a:r>
            <a:r>
              <a:rPr lang="en-US" altLang="zh-CN" dirty="0"/>
              <a:t>criterion to replace top-</a:t>
            </a:r>
            <a:r>
              <a:rPr lang="en-US" altLang="zh-CN" i="1" dirty="0"/>
              <a:t>k</a:t>
            </a:r>
            <a:r>
              <a:rPr lang="en-US" altLang="zh-CN" dirty="0"/>
              <a:t>.</a:t>
            </a:r>
          </a:p>
          <a:p>
            <a:r>
              <a:rPr lang="en-US" altLang="zh-CN" dirty="0"/>
              <a:t>Two protocols with strong theoretical justifications are proposed for max-</a:t>
            </a:r>
            <a:r>
              <a:rPr lang="en-US" altLang="zh-CN" i="1" dirty="0"/>
              <a:t>k</a:t>
            </a:r>
            <a:r>
              <a:rPr lang="en-US" altLang="zh-CN" dirty="0"/>
              <a:t>.</a:t>
            </a:r>
          </a:p>
          <a:p>
            <a:r>
              <a:rPr lang="en-US" altLang="zh-CN" dirty="0"/>
              <a:t>Max-</a:t>
            </a:r>
            <a:r>
              <a:rPr lang="en-US" altLang="zh-CN" i="1" dirty="0"/>
              <a:t>k </a:t>
            </a:r>
            <a:r>
              <a:rPr lang="en-US" altLang="zh-CN" dirty="0"/>
              <a:t>is shown to be advantageous.</a:t>
            </a:r>
          </a:p>
        </p:txBody>
      </p:sp>
    </p:spTree>
    <p:extLst>
      <p:ext uri="{BB962C8B-B14F-4D97-AF65-F5344CB8AC3E}">
        <p14:creationId xmlns:p14="http://schemas.microsoft.com/office/powerpoint/2010/main" val="1673901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C50CCF-114B-44A6-9FF6-2ABAE43EFD64}"/>
              </a:ext>
            </a:extLst>
          </p:cNvPr>
          <p:cNvSpPr txBox="1"/>
          <p:nvPr/>
        </p:nvSpPr>
        <p:spPr>
          <a:xfrm>
            <a:off x="3280410" y="2459504"/>
            <a:ext cx="2583180" cy="1692771"/>
          </a:xfrm>
          <a:prstGeom prst="rect">
            <a:avLst/>
          </a:prstGeom>
          <a:noFill/>
        </p:spPr>
        <p:txBody>
          <a:bodyPr wrap="square" rtlCol="0">
            <a:spAutoFit/>
          </a:bodyPr>
          <a:lstStyle/>
          <a:p>
            <a:pPr algn="ctr"/>
            <a:r>
              <a:rPr lang="en-US" altLang="zh-CN" sz="6000" dirty="0"/>
              <a:t>Thanks!</a:t>
            </a:r>
          </a:p>
          <a:p>
            <a:pPr algn="ctr"/>
            <a:r>
              <a:rPr lang="en-US" altLang="zh-CN" sz="4400" dirty="0"/>
              <a:t>Q &amp; A</a:t>
            </a:r>
            <a:endParaRPr lang="zh-CN" altLang="en-US" sz="4400" dirty="0"/>
          </a:p>
        </p:txBody>
      </p:sp>
    </p:spTree>
    <p:extLst>
      <p:ext uri="{BB962C8B-B14F-4D97-AF65-F5344CB8AC3E}">
        <p14:creationId xmlns:p14="http://schemas.microsoft.com/office/powerpoint/2010/main" val="209784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B767-78C8-48A2-B5ED-D695F72C245B}"/>
              </a:ext>
            </a:extLst>
          </p:cNvPr>
          <p:cNvSpPr>
            <a:spLocks noGrp="1"/>
          </p:cNvSpPr>
          <p:nvPr>
            <p:ph type="title"/>
          </p:nvPr>
        </p:nvSpPr>
        <p:spPr/>
        <p:txBody>
          <a:bodyPr/>
          <a:lstStyle/>
          <a:p>
            <a:r>
              <a:rPr lang="en-US" altLang="zh-CN" dirty="0"/>
              <a:t>Link Prediction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64198B-AA2F-4AC4-850B-A6E9B849BF46}"/>
                  </a:ext>
                </a:extLst>
              </p:cNvPr>
              <p:cNvSpPr>
                <a:spLocks noGrp="1"/>
              </p:cNvSpPr>
              <p:nvPr>
                <p:ph idx="1"/>
              </p:nvPr>
            </p:nvSpPr>
            <p:spPr>
              <a:xfrm>
                <a:off x="628650" y="1825625"/>
                <a:ext cx="6630322" cy="4355719"/>
              </a:xfrm>
            </p:spPr>
            <p:txBody>
              <a:bodyPr>
                <a:normAutofit/>
              </a:bodyPr>
              <a:lstStyle/>
              <a:p>
                <a:r>
                  <a:rPr lang="en-US" altLang="zh-CN" dirty="0"/>
                  <a:t>Link prediction tasks</a:t>
                </a:r>
              </a:p>
              <a:p>
                <a:pPr lvl="1"/>
                <a:r>
                  <a:rPr lang="en-US" altLang="zh-CN" dirty="0"/>
                  <a:t>Head prediction: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𝑡</m:t>
                        </m:r>
                      </m:e>
                    </m:d>
                  </m:oMath>
                </a14:m>
                <a:endParaRPr lang="en-US" altLang="zh-CN" dirty="0"/>
              </a:p>
              <a:p>
                <a:pPr lvl="2"/>
                <a:r>
                  <a:rPr lang="en-US" altLang="zh-CN" dirty="0"/>
                  <a:t>e.g. </a:t>
                </a:r>
                <a14:m>
                  <m:oMath xmlns:m="http://schemas.openxmlformats.org/officeDocument/2006/math">
                    <m:d>
                      <m:dPr>
                        <m:ctrlPr>
                          <a:rPr lang="en-US" altLang="zh-CN" i="1">
                            <a:latin typeface="Cambria Math" panose="02040503050406030204" pitchFamily="18" charset="0"/>
                          </a:rPr>
                        </m:ctrlPr>
                      </m:dPr>
                      <m:e>
                        <m:r>
                          <a:rPr lang="en-US" altLang="zh-CN">
                            <a:latin typeface="Cambria Math" panose="02040503050406030204" pitchFamily="18" charset="0"/>
                          </a:rPr>
                          <m:t>?, </m:t>
                        </m:r>
                        <m:r>
                          <m:rPr>
                            <m:sty m:val="p"/>
                          </m:rPr>
                          <a:rPr lang="en-US" altLang="zh-CN">
                            <a:latin typeface="Cambria Math" panose="02040503050406030204" pitchFamily="18" charset="0"/>
                          </a:rPr>
                          <m:t>isCapitalOf</m:t>
                        </m:r>
                        <m:r>
                          <a:rPr lang="en-US" altLang="zh-CN">
                            <a:latin typeface="Cambria Math" panose="02040503050406030204" pitchFamily="18" charset="0"/>
                          </a:rPr>
                          <m:t>, </m:t>
                        </m:r>
                        <m:r>
                          <m:rPr>
                            <m:sty m:val="p"/>
                          </m:rPr>
                          <a:rPr lang="en-US" altLang="zh-CN">
                            <a:latin typeface="Cambria Math" panose="02040503050406030204" pitchFamily="18" charset="0"/>
                          </a:rPr>
                          <m:t>France</m:t>
                        </m:r>
                      </m:e>
                    </m:d>
                  </m:oMath>
                </a14:m>
                <a:endParaRPr lang="en-US" altLang="zh-CN" dirty="0"/>
              </a:p>
              <a:p>
                <a:pPr lvl="1"/>
                <a:r>
                  <a:rPr lang="en-US" altLang="zh-CN" dirty="0"/>
                  <a:t>Tail prediction: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e>
                    </m:d>
                  </m:oMath>
                </a14:m>
                <a:endParaRPr lang="en-US" altLang="zh-CN" dirty="0"/>
              </a:p>
              <a:p>
                <a:pPr lvl="2"/>
                <a:r>
                  <a:rPr lang="en-US" altLang="zh-CN" dirty="0"/>
                  <a:t>e.g. </a:t>
                </a:r>
                <a14:m>
                  <m:oMath xmlns:m="http://schemas.openxmlformats.org/officeDocument/2006/math">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The</m:t>
                        </m:r>
                        <m:r>
                          <a:rPr lang="en-US" altLang="zh-CN">
                            <a:latin typeface="Cambria Math" panose="02040503050406030204" pitchFamily="18" charset="0"/>
                          </a:rPr>
                          <m:t> </m:t>
                        </m:r>
                        <m:r>
                          <m:rPr>
                            <m:sty m:val="p"/>
                          </m:rPr>
                          <a:rPr lang="en-US" altLang="zh-CN">
                            <a:latin typeface="Cambria Math" panose="02040503050406030204" pitchFamily="18" charset="0"/>
                          </a:rPr>
                          <m:t>Interstellar</m:t>
                        </m:r>
                        <m:r>
                          <a:rPr lang="en-US" altLang="zh-CN">
                            <a:latin typeface="Cambria Math" panose="02040503050406030204" pitchFamily="18" charset="0"/>
                          </a:rPr>
                          <m:t>, </m:t>
                        </m:r>
                        <m:r>
                          <m:rPr>
                            <m:sty m:val="p"/>
                          </m:rPr>
                          <a:rPr lang="en-US" altLang="zh-CN">
                            <a:latin typeface="Cambria Math" panose="02040503050406030204" pitchFamily="18" charset="0"/>
                          </a:rPr>
                          <m:t>isDirectedBy</m:t>
                        </m:r>
                        <m:r>
                          <a:rPr lang="en-US" altLang="zh-CN">
                            <a:latin typeface="Cambria Math" panose="02040503050406030204" pitchFamily="18" charset="0"/>
                          </a:rPr>
                          <m:t>, ?</m:t>
                        </m:r>
                      </m:e>
                    </m:d>
                  </m:oMath>
                </a14:m>
                <a:endParaRPr lang="en-US" altLang="zh-CN" dirty="0"/>
              </a:p>
              <a:p>
                <a:r>
                  <a:rPr lang="en-US" altLang="zh-CN" dirty="0"/>
                  <a:t>Score function: </a:t>
                </a:r>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𝑡</m:t>
                        </m:r>
                      </m:e>
                    </m:d>
                  </m:oMath>
                </a14:m>
                <a:endParaRPr lang="en-US" altLang="zh-CN" dirty="0"/>
              </a:p>
              <a:p>
                <a:pPr lvl="1"/>
                <a:r>
                  <a:rPr lang="en-US" altLang="zh-CN" dirty="0"/>
                  <a:t>Likelihood that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𝑡</m:t>
                        </m:r>
                      </m:e>
                    </m:d>
                  </m:oMath>
                </a14:m>
                <a:r>
                  <a:rPr lang="en-US" altLang="zh-CN" dirty="0"/>
                  <a:t> is factual</a:t>
                </a:r>
              </a:p>
              <a:p>
                <a:pPr lvl="1"/>
                <a:r>
                  <a:rPr lang="en-US" altLang="zh-CN" dirty="0"/>
                  <a:t>Involves representation of KB</a:t>
                </a:r>
              </a:p>
              <a:p>
                <a:pPr lvl="2"/>
                <a:r>
                  <a:rPr lang="en-US" altLang="zh-CN" dirty="0"/>
                  <a:t>SOTA: </a:t>
                </a:r>
                <a:r>
                  <a:rPr lang="en-US" altLang="zh-CN" dirty="0" err="1"/>
                  <a:t>TransE</a:t>
                </a:r>
                <a:r>
                  <a:rPr lang="en-US" altLang="zh-CN" dirty="0"/>
                  <a:t>, </a:t>
                </a:r>
                <a:r>
                  <a:rPr lang="en-US" altLang="zh-CN" dirty="0" err="1"/>
                  <a:t>TransH</a:t>
                </a:r>
                <a:r>
                  <a:rPr lang="en-US" altLang="zh-CN" dirty="0"/>
                  <a:t>, </a:t>
                </a:r>
                <a:r>
                  <a:rPr lang="en-US" altLang="zh-CN" dirty="0" err="1"/>
                  <a:t>ComplEx</a:t>
                </a:r>
                <a:r>
                  <a:rPr lang="en-US" altLang="zh-CN" dirty="0"/>
                  <a:t>, Analogy, </a:t>
                </a:r>
                <a:r>
                  <a:rPr lang="en-US" altLang="zh-CN" dirty="0" err="1"/>
                  <a:t>ProjE</a:t>
                </a:r>
                <a:r>
                  <a:rPr lang="en-US" altLang="zh-CN" dirty="0"/>
                  <a:t>, </a:t>
                </a:r>
                <a:r>
                  <a:rPr lang="en-US" altLang="zh-CN" dirty="0" err="1"/>
                  <a:t>ConvE</a:t>
                </a:r>
                <a:r>
                  <a:rPr lang="en-US" altLang="zh-CN" dirty="0"/>
                  <a:t>, </a:t>
                </a:r>
                <a:r>
                  <a:rPr lang="en-US" altLang="zh-CN" dirty="0" err="1"/>
                  <a:t>etc</a:t>
                </a:r>
                <a:endParaRPr lang="en-US" altLang="zh-CN" dirty="0"/>
              </a:p>
            </p:txBody>
          </p:sp>
        </mc:Choice>
        <mc:Fallback xmlns="">
          <p:sp>
            <p:nvSpPr>
              <p:cNvPr id="3" name="Content Placeholder 2">
                <a:extLst>
                  <a:ext uri="{FF2B5EF4-FFF2-40B4-BE49-F238E27FC236}">
                    <a16:creationId xmlns:a16="http://schemas.microsoft.com/office/drawing/2014/main" id="{EA64198B-AA2F-4AC4-850B-A6E9B849BF46}"/>
                  </a:ext>
                </a:extLst>
              </p:cNvPr>
              <p:cNvSpPr>
                <a:spLocks noGrp="1" noRot="1" noChangeAspect="1" noMove="1" noResize="1" noEditPoints="1" noAdjustHandles="1" noChangeArrowheads="1" noChangeShapeType="1" noTextEdit="1"/>
              </p:cNvSpPr>
              <p:nvPr>
                <p:ph idx="1"/>
              </p:nvPr>
            </p:nvSpPr>
            <p:spPr>
              <a:xfrm>
                <a:off x="628650" y="1825625"/>
                <a:ext cx="6630322" cy="4355719"/>
              </a:xfrm>
              <a:blipFill>
                <a:blip r:embed="rId3"/>
                <a:stretch>
                  <a:fillRect l="-1721" t="-2624" r="-382"/>
                </a:stretch>
              </a:blipFill>
            </p:spPr>
            <p:txBody>
              <a:bodyPr/>
              <a:lstStyle/>
              <a:p>
                <a:r>
                  <a:rPr lang="en-US">
                    <a:noFill/>
                  </a:rPr>
                  <a:t> </a:t>
                </a:r>
              </a:p>
            </p:txBody>
          </p:sp>
        </mc:Fallback>
      </mc:AlternateContent>
    </p:spTree>
    <p:extLst>
      <p:ext uri="{BB962C8B-B14F-4D97-AF65-F5344CB8AC3E}">
        <p14:creationId xmlns:p14="http://schemas.microsoft.com/office/powerpoint/2010/main" val="2262137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7EAA-7130-4CE2-8442-D27C367DCF0F}"/>
              </a:ext>
            </a:extLst>
          </p:cNvPr>
          <p:cNvSpPr>
            <a:spLocks noGrp="1"/>
          </p:cNvSpPr>
          <p:nvPr>
            <p:ph type="title"/>
          </p:nvPr>
        </p:nvSpPr>
        <p:spPr/>
        <p:txBody>
          <a:bodyPr/>
          <a:lstStyle/>
          <a:p>
            <a:r>
              <a:rPr lang="en-US" altLang="zh-CN" dirty="0"/>
              <a:t>Top-</a:t>
            </a:r>
            <a:r>
              <a:rPr lang="en-US" altLang="zh-CN" i="1" dirty="0"/>
              <a:t>k</a:t>
            </a:r>
            <a:r>
              <a:rPr lang="en-US" altLang="zh-CN" dirty="0"/>
              <a:t> Criterion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9FF967-E123-4751-8DC0-2281CD49E3AD}"/>
                  </a:ext>
                </a:extLst>
              </p:cNvPr>
              <p:cNvSpPr>
                <a:spLocks noGrp="1"/>
              </p:cNvSpPr>
              <p:nvPr>
                <p:ph idx="1"/>
              </p:nvPr>
            </p:nvSpPr>
            <p:spPr>
              <a:xfrm>
                <a:off x="628650" y="1825624"/>
                <a:ext cx="7886700" cy="4502023"/>
              </a:xfrm>
            </p:spPr>
            <p:txBody>
              <a:bodyPr>
                <a:normAutofit/>
              </a:bodyPr>
              <a:lstStyle/>
              <a:p>
                <a:r>
                  <a:rPr lang="en-US" altLang="zh-CN" dirty="0"/>
                  <a:t>Procedure</a:t>
                </a:r>
              </a:p>
              <a:p>
                <a:pPr marL="971550" lvl="1" indent="-514350">
                  <a:buFont typeface="+mj-ea"/>
                  <a:buAutoNum type="circleNumDbPlain"/>
                </a:pPr>
                <a:r>
                  <a:rPr lang="en-US" altLang="zh-CN" dirty="0"/>
                  <a:t>Pick the cutoff value </a:t>
                </a:r>
                <a:r>
                  <a:rPr lang="en-US" altLang="zh-CN" i="1" dirty="0"/>
                  <a:t>k</a:t>
                </a:r>
              </a:p>
              <a:p>
                <a:pPr marL="971550" lvl="1" indent="-514350">
                  <a:buFont typeface="+mj-ea"/>
                  <a:buAutoNum type="circleNumDbPlain"/>
                </a:pPr>
                <a:r>
                  <a:rPr lang="en-US" altLang="zh-CN" dirty="0"/>
                  <a:t>For each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e>
                    </m:d>
                  </m:oMath>
                </a14:m>
                <a:r>
                  <a:rPr lang="en-US" altLang="zh-CN" dirty="0"/>
                  <a:t>, rank all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e>
                    </m:d>
                  </m:oMath>
                </a14:m>
                <a:r>
                  <a:rPr lang="en-US" altLang="zh-CN" dirty="0"/>
                  <a:t> by scores and return entities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𝑡</m:t>
                        </m:r>
                      </m:e>
                      <m:sup>
                        <m:r>
                          <a:rPr lang="en-US" altLang="zh-CN" i="1">
                            <a:latin typeface="Cambria Math" panose="02040503050406030204" pitchFamily="18" charset="0"/>
                          </a:rPr>
                          <m:t>′</m:t>
                        </m:r>
                      </m:sup>
                    </m:sSup>
                  </m:oMath>
                </a14:m>
                <a:r>
                  <a:rPr lang="en-US" altLang="zh-CN" dirty="0"/>
                  <a:t> with top-</a:t>
                </a:r>
                <a:r>
                  <a:rPr lang="en-US" altLang="zh-CN" i="1" dirty="0"/>
                  <a:t>k</a:t>
                </a:r>
                <a:r>
                  <a:rPr lang="en-US" altLang="zh-CN" dirty="0"/>
                  <a:t> scores</a:t>
                </a:r>
              </a:p>
              <a:p>
                <a:r>
                  <a:rPr lang="en-US" altLang="zh-CN" dirty="0"/>
                  <a:t>Metrics: </a:t>
                </a:r>
              </a:p>
              <a:p>
                <a:pPr lvl="1"/>
                <a14:m>
                  <m:oMath xmlns:m="http://schemas.openxmlformats.org/officeDocument/2006/math">
                    <m:acc>
                      <m:accPr>
                        <m:chr m:val="̅"/>
                        <m:ctrlPr>
                          <a:rPr lang="en-US" altLang="zh-CN" i="1" dirty="0">
                            <a:latin typeface="Cambria Math" panose="02040503050406030204" pitchFamily="18" charset="0"/>
                          </a:rPr>
                        </m:ctrlPr>
                      </m:accPr>
                      <m:e>
                        <m:r>
                          <m:rPr>
                            <m:sty m:val="p"/>
                          </m:rPr>
                          <a:rPr lang="en-US" altLang="zh-CN" dirty="0">
                            <a:latin typeface="Cambria Math" panose="02040503050406030204" pitchFamily="18" charset="0"/>
                          </a:rPr>
                          <m:t>RNK</m:t>
                        </m:r>
                      </m:e>
                    </m:acc>
                  </m:oMath>
                </a14:m>
                <a:r>
                  <a:rPr lang="en-US" dirty="0"/>
                  <a:t> (mean rank)</a:t>
                </a:r>
              </a:p>
              <a:p>
                <a:pPr lvl="1"/>
                <a14:m>
                  <m:oMath xmlns:m="http://schemas.openxmlformats.org/officeDocument/2006/math">
                    <m:r>
                      <m:rPr>
                        <m:sty m:val="p"/>
                      </m:rPr>
                      <a:rPr lang="en-US" altLang="zh-CN" dirty="0">
                        <a:latin typeface="Cambria Math" panose="02040503050406030204" pitchFamily="18" charset="0"/>
                      </a:rPr>
                      <m:t>MRR</m:t>
                    </m:r>
                  </m:oMath>
                </a14:m>
                <a:r>
                  <a:rPr lang="en-US" dirty="0"/>
                  <a:t> (mean reciprocal rank)</a:t>
                </a:r>
              </a:p>
              <a:p>
                <a:pPr lvl="1"/>
                <a14:m>
                  <m:oMath xmlns:m="http://schemas.openxmlformats.org/officeDocument/2006/math">
                    <m:r>
                      <m:rPr>
                        <m:sty m:val="p"/>
                      </m:rPr>
                      <a:rPr lang="zh-CN" altLang="en-US" dirty="0">
                        <a:solidFill>
                          <a:srgbClr val="FF0000"/>
                        </a:solidFill>
                        <a:latin typeface="Cambria Math" panose="02040503050406030204" pitchFamily="18" charset="0"/>
                      </a:rPr>
                      <m:t>HIT</m:t>
                    </m:r>
                    <m:r>
                      <a:rPr lang="en-US" altLang="zh-CN" dirty="0">
                        <a:solidFill>
                          <a:srgbClr val="FF0000"/>
                        </a:solidFill>
                        <a:latin typeface="Cambria Math" panose="02040503050406030204" pitchFamily="18" charset="0"/>
                      </a:rPr>
                      <m:t>@</m:t>
                    </m:r>
                    <m:r>
                      <a:rPr lang="en-US" altLang="zh-CN" i="1" dirty="0">
                        <a:solidFill>
                          <a:srgbClr val="FF0000"/>
                        </a:solidFill>
                        <a:latin typeface="Cambria Math" panose="02040503050406030204" pitchFamily="18" charset="0"/>
                      </a:rPr>
                      <m:t>𝑘</m:t>
                    </m:r>
                  </m:oMath>
                </a14:m>
                <a:r>
                  <a:rPr lang="en-US" altLang="zh-CN" dirty="0"/>
                  <a:t>: the fraction of testing triples that has</a:t>
                </a:r>
                <a:r>
                  <a:rPr lang="zh-CN" altLang="en-US" dirty="0"/>
                  <a:t> </a:t>
                </a:r>
                <a:r>
                  <a:rPr lang="en-US" altLang="zh-CN" dirty="0"/>
                  <a:t>the rank within top-</a:t>
                </a:r>
                <a:r>
                  <a:rPr lang="en-US" altLang="zh-CN" i="1" dirty="0"/>
                  <a:t>k</a:t>
                </a:r>
              </a:p>
              <a:p>
                <a:r>
                  <a:rPr lang="en-US" altLang="zh-CN" dirty="0"/>
                  <a:t>“Filtered” version: </a:t>
                </a:r>
                <a14:m>
                  <m:oMath xmlns:m="http://schemas.openxmlformats.org/officeDocument/2006/math">
                    <m:acc>
                      <m:accPr>
                        <m:chr m:val="̅"/>
                        <m:ctrlPr>
                          <a:rPr lang="en-US" altLang="zh-CN" i="1" dirty="0">
                            <a:latin typeface="Cambria Math" panose="02040503050406030204" pitchFamily="18" charset="0"/>
                          </a:rPr>
                        </m:ctrlPr>
                      </m:accPr>
                      <m:e>
                        <m:r>
                          <m:rPr>
                            <m:sty m:val="p"/>
                          </m:rPr>
                          <a:rPr lang="en-US" altLang="zh-CN" dirty="0">
                            <a:latin typeface="Cambria Math" panose="02040503050406030204" pitchFamily="18" charset="0"/>
                          </a:rPr>
                          <m:t>fRNK</m:t>
                        </m:r>
                      </m:e>
                    </m:acc>
                  </m:oMath>
                </a14:m>
                <a:r>
                  <a:rPr lang="en-US" altLang="zh-CN" dirty="0"/>
                  <a:t>, </a:t>
                </a:r>
                <a14:m>
                  <m:oMath xmlns:m="http://schemas.openxmlformats.org/officeDocument/2006/math">
                    <m:r>
                      <m:rPr>
                        <m:sty m:val="p"/>
                      </m:rPr>
                      <a:rPr lang="zh-CN" altLang="en-US" dirty="0" smtClean="0">
                        <a:solidFill>
                          <a:srgbClr val="FF0000"/>
                        </a:solidFill>
                        <a:latin typeface="Cambria Math" panose="02040503050406030204" pitchFamily="18" charset="0"/>
                      </a:rPr>
                      <m:t>fHIT</m:t>
                    </m:r>
                    <m:r>
                      <a:rPr lang="en-US" altLang="zh-CN" dirty="0">
                        <a:solidFill>
                          <a:srgbClr val="FF0000"/>
                        </a:solidFill>
                        <a:latin typeface="Cambria Math" panose="02040503050406030204" pitchFamily="18" charset="0"/>
                      </a:rPr>
                      <m:t>@</m:t>
                    </m:r>
                    <m:r>
                      <a:rPr lang="en-US" altLang="zh-CN" i="1" dirty="0">
                        <a:solidFill>
                          <a:srgbClr val="FF0000"/>
                        </a:solidFill>
                        <a:latin typeface="Cambria Math" panose="02040503050406030204" pitchFamily="18" charset="0"/>
                      </a:rPr>
                      <m:t>𝑘</m:t>
                    </m:r>
                  </m:oMath>
                </a14:m>
                <a:r>
                  <a:rPr lang="en-US" altLang="zh-CN" dirty="0"/>
                  <a:t>, </a:t>
                </a:r>
                <a14:m>
                  <m:oMath xmlns:m="http://schemas.openxmlformats.org/officeDocument/2006/math">
                    <m:r>
                      <m:rPr>
                        <m:sty m:val="p"/>
                      </m:rPr>
                      <a:rPr lang="en-US" altLang="zh-CN" dirty="0">
                        <a:latin typeface="Cambria Math" panose="02040503050406030204" pitchFamily="18" charset="0"/>
                      </a:rPr>
                      <m:t>fMRR</m:t>
                    </m:r>
                  </m:oMath>
                </a14:m>
                <a:endParaRPr lang="zh-CN" altLang="en-US" dirty="0"/>
              </a:p>
            </p:txBody>
          </p:sp>
        </mc:Choice>
        <mc:Fallback xmlns="">
          <p:sp>
            <p:nvSpPr>
              <p:cNvPr id="3" name="Content Placeholder 2">
                <a:extLst>
                  <a:ext uri="{FF2B5EF4-FFF2-40B4-BE49-F238E27FC236}">
                    <a16:creationId xmlns:a16="http://schemas.microsoft.com/office/drawing/2014/main" id="{659FF967-E123-4751-8DC0-2281CD49E3AD}"/>
                  </a:ext>
                </a:extLst>
              </p:cNvPr>
              <p:cNvSpPr>
                <a:spLocks noGrp="1" noRot="1" noChangeAspect="1" noMove="1" noResize="1" noEditPoints="1" noAdjustHandles="1" noChangeArrowheads="1" noChangeShapeType="1" noTextEdit="1"/>
              </p:cNvSpPr>
              <p:nvPr>
                <p:ph idx="1"/>
              </p:nvPr>
            </p:nvSpPr>
            <p:spPr>
              <a:xfrm>
                <a:off x="628650" y="1825624"/>
                <a:ext cx="7886700" cy="4502023"/>
              </a:xfrm>
              <a:blipFill>
                <a:blip r:embed="rId3"/>
                <a:stretch>
                  <a:fillRect l="-1447" t="-2542"/>
                </a:stretch>
              </a:blipFill>
            </p:spPr>
            <p:txBody>
              <a:bodyPr/>
              <a:lstStyle/>
              <a:p>
                <a:r>
                  <a:rPr lang="en-US">
                    <a:noFill/>
                  </a:rPr>
                  <a:t> </a:t>
                </a:r>
              </a:p>
            </p:txBody>
          </p:sp>
        </mc:Fallback>
      </mc:AlternateContent>
    </p:spTree>
    <p:extLst>
      <p:ext uri="{BB962C8B-B14F-4D97-AF65-F5344CB8AC3E}">
        <p14:creationId xmlns:p14="http://schemas.microsoft.com/office/powerpoint/2010/main" val="402223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7540-AE36-4DD7-98E2-7D4577BFDC46}"/>
              </a:ext>
            </a:extLst>
          </p:cNvPr>
          <p:cNvSpPr>
            <a:spLocks noGrp="1"/>
          </p:cNvSpPr>
          <p:nvPr>
            <p:ph type="title"/>
          </p:nvPr>
        </p:nvSpPr>
        <p:spPr/>
        <p:txBody>
          <a:bodyPr/>
          <a:lstStyle/>
          <a:p>
            <a:r>
              <a:rPr lang="en-US" altLang="zh-CN" dirty="0"/>
              <a:t>Limitations</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0530AF-80D9-4833-A604-105F2792092C}"/>
                  </a:ext>
                </a:extLst>
              </p:cNvPr>
              <p:cNvSpPr>
                <a:spLocks noGrp="1"/>
              </p:cNvSpPr>
              <p:nvPr>
                <p:ph idx="1"/>
              </p:nvPr>
            </p:nvSpPr>
            <p:spPr/>
            <p:txBody>
              <a:bodyPr/>
              <a:lstStyle/>
              <a:p>
                <a:r>
                  <a:rPr lang="en-US" altLang="zh-CN" dirty="0"/>
                  <a:t>Consider </a:t>
                </a:r>
                <a14:m>
                  <m:oMath xmlns:m="http://schemas.openxmlformats.org/officeDocument/2006/math">
                    <m:r>
                      <a:rPr lang="en-US" altLang="zh-CN" b="0" i="1" smtClean="0">
                        <a:latin typeface="Cambria Math" panose="02040503050406030204" pitchFamily="18" charset="0"/>
                      </a:rPr>
                      <m:t>𝑘</m:t>
                    </m:r>
                    <m:r>
                      <a:rPr lang="en-US" altLang="zh-CN" b="0" i="1" smtClean="0">
                        <a:latin typeface="Cambria Math" panose="02040503050406030204" pitchFamily="18" charset="0"/>
                      </a:rPr>
                      <m:t>=10</m:t>
                    </m:r>
                  </m:oMath>
                </a14:m>
                <a:r>
                  <a:rPr lang="en-US" altLang="zh-CN" dirty="0"/>
                  <a:t> (customary)</a:t>
                </a:r>
              </a:p>
              <a:p>
                <a:r>
                  <a:rPr lang="en-US" altLang="zh-CN" dirty="0"/>
                  <a:t>Case 1: </a:t>
                </a:r>
                <a14:m>
                  <m:oMath xmlns:m="http://schemas.openxmlformats.org/officeDocument/2006/math">
                    <m:d>
                      <m:dPr>
                        <m:ctrlPr>
                          <a:rPr lang="en-US" altLang="zh-CN" i="1">
                            <a:latin typeface="Cambria Math" panose="02040503050406030204" pitchFamily="18" charset="0"/>
                          </a:rPr>
                        </m:ctrlPr>
                      </m:dPr>
                      <m:e>
                        <m:r>
                          <m:rPr>
                            <m:sty m:val="p"/>
                          </m:rPr>
                          <a:rPr lang="en-US" altLang="zh-CN" b="0" i="0" smtClean="0">
                            <a:latin typeface="Cambria Math" panose="02040503050406030204" pitchFamily="18" charset="0"/>
                          </a:rPr>
                          <m:t>Paris</m:t>
                        </m:r>
                        <m:r>
                          <a:rPr lang="en-US" altLang="zh-CN">
                            <a:latin typeface="Cambria Math" panose="02040503050406030204" pitchFamily="18" charset="0"/>
                          </a:rPr>
                          <m:t>, </m:t>
                        </m:r>
                        <m:r>
                          <m:rPr>
                            <m:sty m:val="p"/>
                          </m:rPr>
                          <a:rPr lang="en-US" altLang="zh-CN">
                            <a:latin typeface="Cambria Math" panose="02040503050406030204" pitchFamily="18" charset="0"/>
                          </a:rPr>
                          <m:t>isCapitalOf</m:t>
                        </m:r>
                        <m:r>
                          <a:rPr lang="en-US" altLang="zh-CN">
                            <a:latin typeface="Cambria Math" panose="02040503050406030204" pitchFamily="18" charset="0"/>
                          </a:rPr>
                          <m:t>, </m:t>
                        </m:r>
                        <m:r>
                          <a:rPr lang="en-US" altLang="zh-CN" b="0" i="1" smtClean="0">
                            <a:latin typeface="Cambria Math" panose="02040503050406030204" pitchFamily="18" charset="0"/>
                          </a:rPr>
                          <m:t>?</m:t>
                        </m:r>
                      </m:e>
                    </m:d>
                  </m:oMath>
                </a14:m>
                <a:endParaRPr lang="en-US" altLang="zh-CN" dirty="0"/>
              </a:p>
              <a:p>
                <a:pPr lvl="1"/>
                <a:r>
                  <a:rPr lang="en-US" altLang="zh-CN" dirty="0"/>
                  <a:t>Low precision</a:t>
                </a:r>
              </a:p>
              <a:p>
                <a:r>
                  <a:rPr lang="en-US" altLang="zh-CN" dirty="0"/>
                  <a:t>Case 2: </a:t>
                </a:r>
                <a14:m>
                  <m:oMath xmlns:m="http://schemas.openxmlformats.org/officeDocument/2006/math">
                    <m:d>
                      <m:dPr>
                        <m:ctrlPr>
                          <a:rPr lang="en-US" altLang="zh-CN" i="1">
                            <a:latin typeface="Cambria Math" panose="02040503050406030204" pitchFamily="18" charset="0"/>
                          </a:rPr>
                        </m:ctrlPr>
                      </m:dPr>
                      <m:e>
                        <m:r>
                          <m:rPr>
                            <m:sty m:val="p"/>
                          </m:rPr>
                          <a:rPr lang="en-US" altLang="zh-CN">
                            <a:latin typeface="Cambria Math" panose="02040503050406030204" pitchFamily="18" charset="0"/>
                          </a:rPr>
                          <m:t>Paris</m:t>
                        </m:r>
                        <m:r>
                          <a:rPr lang="en-US" altLang="zh-CN">
                            <a:latin typeface="Cambria Math" panose="02040503050406030204" pitchFamily="18" charset="0"/>
                          </a:rPr>
                          <m:t>, </m:t>
                        </m:r>
                        <m:r>
                          <m:rPr>
                            <m:sty m:val="p"/>
                          </m:rPr>
                          <a:rPr lang="en-US" altLang="zh-CN">
                            <a:latin typeface="Cambria Math" panose="02040503050406030204" pitchFamily="18" charset="0"/>
                          </a:rPr>
                          <m:t>isBirthplaceOf</m:t>
                        </m:r>
                        <m:r>
                          <a:rPr lang="en-US" altLang="zh-CN">
                            <a:latin typeface="Cambria Math" panose="02040503050406030204" pitchFamily="18" charset="0"/>
                          </a:rPr>
                          <m:t>, </m:t>
                        </m:r>
                        <m:r>
                          <a:rPr lang="en-US" altLang="zh-CN" i="1">
                            <a:latin typeface="Cambria Math" panose="02040503050406030204" pitchFamily="18" charset="0"/>
                          </a:rPr>
                          <m:t>?</m:t>
                        </m:r>
                      </m:e>
                    </m:d>
                  </m:oMath>
                </a14:m>
                <a:endParaRPr lang="en-US" altLang="zh-CN" dirty="0"/>
              </a:p>
              <a:p>
                <a:pPr lvl="1"/>
                <a:r>
                  <a:rPr lang="en-US" altLang="zh-CN" dirty="0"/>
                  <a:t>Low recall</a:t>
                </a:r>
              </a:p>
              <a:p>
                <a:r>
                  <a:rPr lang="en-US" altLang="zh-CN" dirty="0">
                    <a:solidFill>
                      <a:srgbClr val="FF0000"/>
                    </a:solidFill>
                  </a:rPr>
                  <a:t>Answer Multiplicity</a:t>
                </a:r>
                <a:r>
                  <a:rPr lang="en-US" altLang="zh-CN" dirty="0"/>
                  <a:t>: The number of correct answers for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e>
                    </m:d>
                  </m:oMath>
                </a14:m>
                <a:endParaRPr lang="en-US" altLang="zh-CN" dirty="0"/>
              </a:p>
              <a:p>
                <a:endParaRPr lang="zh-CN" altLang="en-US" dirty="0"/>
              </a:p>
            </p:txBody>
          </p:sp>
        </mc:Choice>
        <mc:Fallback xmlns="">
          <p:sp>
            <p:nvSpPr>
              <p:cNvPr id="3" name="Content Placeholder 2">
                <a:extLst>
                  <a:ext uri="{FF2B5EF4-FFF2-40B4-BE49-F238E27FC236}">
                    <a16:creationId xmlns:a16="http://schemas.microsoft.com/office/drawing/2014/main" id="{F50530AF-80D9-4833-A604-105F2792092C}"/>
                  </a:ext>
                </a:extLst>
              </p:cNvPr>
              <p:cNvSpPr>
                <a:spLocks noGrp="1" noRot="1" noChangeAspect="1" noMove="1" noResize="1" noEditPoints="1" noAdjustHandles="1" noChangeArrowheads="1" noChangeShapeType="1" noTextEdit="1"/>
              </p:cNvSpPr>
              <p:nvPr>
                <p:ph idx="1"/>
              </p:nvPr>
            </p:nvSpPr>
            <p:spPr>
              <a:blipFill>
                <a:blip r:embed="rId3"/>
                <a:stretch>
                  <a:fillRect l="-1447" t="-2632"/>
                </a:stretch>
              </a:blipFill>
            </p:spPr>
            <p:txBody>
              <a:bodyPr/>
              <a:lstStyle/>
              <a:p>
                <a:r>
                  <a:rPr lang="en-US">
                    <a:noFill/>
                  </a:rPr>
                  <a:t> </a:t>
                </a:r>
              </a:p>
            </p:txBody>
          </p:sp>
        </mc:Fallback>
      </mc:AlternateContent>
    </p:spTree>
    <p:extLst>
      <p:ext uri="{BB962C8B-B14F-4D97-AF65-F5344CB8AC3E}">
        <p14:creationId xmlns:p14="http://schemas.microsoft.com/office/powerpoint/2010/main" val="1689561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7540-AE36-4DD7-98E2-7D4577BFDC46}"/>
              </a:ext>
            </a:extLst>
          </p:cNvPr>
          <p:cNvSpPr>
            <a:spLocks noGrp="1"/>
          </p:cNvSpPr>
          <p:nvPr>
            <p:ph type="title"/>
          </p:nvPr>
        </p:nvSpPr>
        <p:spPr/>
        <p:txBody>
          <a:bodyPr/>
          <a:lstStyle/>
          <a:p>
            <a:r>
              <a:rPr lang="en-US" altLang="zh-CN" dirty="0"/>
              <a:t>Answer Multiplicity</a:t>
            </a:r>
            <a:endParaRPr lang="zh-CN" altLang="en-US" dirty="0"/>
          </a:p>
        </p:txBody>
      </p:sp>
      <p:sp>
        <p:nvSpPr>
          <p:cNvPr id="3" name="Content Placeholder 2">
            <a:extLst>
              <a:ext uri="{FF2B5EF4-FFF2-40B4-BE49-F238E27FC236}">
                <a16:creationId xmlns:a16="http://schemas.microsoft.com/office/drawing/2014/main" id="{F50530AF-80D9-4833-A604-105F2792092C}"/>
              </a:ext>
            </a:extLst>
          </p:cNvPr>
          <p:cNvSpPr>
            <a:spLocks noGrp="1"/>
          </p:cNvSpPr>
          <p:nvPr>
            <p:ph idx="1"/>
          </p:nvPr>
        </p:nvSpPr>
        <p:spPr/>
        <p:txBody>
          <a:bodyPr/>
          <a:lstStyle/>
          <a:p>
            <a:r>
              <a:rPr lang="en-US" altLang="zh-CN" dirty="0"/>
              <a:t>Approximately estimated over training and validation sets</a:t>
            </a:r>
          </a:p>
          <a:p>
            <a:endParaRPr lang="en-US" altLang="zh-CN" dirty="0"/>
          </a:p>
          <a:p>
            <a:endParaRPr lang="en-US" altLang="zh-CN" dirty="0"/>
          </a:p>
          <a:p>
            <a:endParaRPr lang="en-US" altLang="zh-CN" dirty="0"/>
          </a:p>
          <a:p>
            <a:pPr marL="0" indent="0">
              <a:buNone/>
            </a:pPr>
            <a:endParaRPr lang="en-US" altLang="zh-CN" dirty="0"/>
          </a:p>
          <a:p>
            <a:r>
              <a:rPr lang="en-US" altLang="zh-CN" dirty="0"/>
              <a:t>Hard to select a global </a:t>
            </a:r>
            <a:r>
              <a:rPr lang="en-US" altLang="zh-CN" i="1" dirty="0"/>
              <a:t>k</a:t>
            </a:r>
            <a:r>
              <a:rPr lang="en-US" altLang="zh-CN" dirty="0"/>
              <a:t> over all tasks</a:t>
            </a:r>
          </a:p>
          <a:p>
            <a:r>
              <a:rPr lang="en-US" altLang="zh-CN" dirty="0"/>
              <a:t>The problem exists in wide classes</a:t>
            </a:r>
          </a:p>
          <a:p>
            <a:pPr lvl="1"/>
            <a:r>
              <a:rPr lang="en-US" altLang="zh-CN" dirty="0"/>
              <a:t>Query answering &amp; multi-label classification</a:t>
            </a:r>
          </a:p>
        </p:txBody>
      </p:sp>
      <p:pic>
        <p:nvPicPr>
          <p:cNvPr id="17" name="Picture 16">
            <a:extLst>
              <a:ext uri="{FF2B5EF4-FFF2-40B4-BE49-F238E27FC236}">
                <a16:creationId xmlns:a16="http://schemas.microsoft.com/office/drawing/2014/main" id="{5E26106E-6645-4433-8BD9-4DC6E95185AC}"/>
              </a:ext>
            </a:extLst>
          </p:cNvPr>
          <p:cNvPicPr>
            <a:picLocks noChangeAspect="1"/>
          </p:cNvPicPr>
          <p:nvPr/>
        </p:nvPicPr>
        <p:blipFill>
          <a:blip r:embed="rId3"/>
          <a:stretch>
            <a:fillRect/>
          </a:stretch>
        </p:blipFill>
        <p:spPr>
          <a:xfrm>
            <a:off x="721642" y="2723449"/>
            <a:ext cx="6454074" cy="2098044"/>
          </a:xfrm>
          <a:prstGeom prst="rect">
            <a:avLst/>
          </a:prstGeom>
        </p:spPr>
      </p:pic>
      <p:sp>
        <p:nvSpPr>
          <p:cNvPr id="4" name="Rectangle 3">
            <a:extLst>
              <a:ext uri="{FF2B5EF4-FFF2-40B4-BE49-F238E27FC236}">
                <a16:creationId xmlns:a16="http://schemas.microsoft.com/office/drawing/2014/main" id="{203AEF36-703A-CC4D-B2A2-9E6B8349F5E2}"/>
              </a:ext>
            </a:extLst>
          </p:cNvPr>
          <p:cNvSpPr/>
          <p:nvPr/>
        </p:nvSpPr>
        <p:spPr>
          <a:xfrm>
            <a:off x="995423" y="3113591"/>
            <a:ext cx="4618300" cy="2314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101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BF05-7FF0-40F8-A2FE-5A4CD6C67FB9}"/>
              </a:ext>
            </a:extLst>
          </p:cNvPr>
          <p:cNvSpPr>
            <a:spLocks noGrp="1"/>
          </p:cNvSpPr>
          <p:nvPr>
            <p:ph type="title"/>
          </p:nvPr>
        </p:nvSpPr>
        <p:spPr/>
        <p:txBody>
          <a:bodyPr/>
          <a:lstStyle/>
          <a:p>
            <a:r>
              <a:rPr lang="en-US" altLang="zh-CN" dirty="0"/>
              <a:t>Max-</a:t>
            </a:r>
            <a:r>
              <a:rPr lang="en-US" altLang="zh-CN" i="1" dirty="0"/>
              <a:t>k</a:t>
            </a:r>
            <a:r>
              <a:rPr lang="en-US" altLang="zh-CN" dirty="0"/>
              <a:t> Criterion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707308-4252-4C80-967D-40CCFC2750F6}"/>
                  </a:ext>
                </a:extLst>
              </p:cNvPr>
              <p:cNvSpPr>
                <a:spLocks noGrp="1"/>
              </p:cNvSpPr>
              <p:nvPr>
                <p:ph idx="1"/>
              </p:nvPr>
            </p:nvSpPr>
            <p:spPr/>
            <p:txBody>
              <a:bodyPr/>
              <a:lstStyle/>
              <a:p>
                <a:r>
                  <a:rPr lang="en-US" altLang="zh-CN" dirty="0"/>
                  <a:t>Procedure</a:t>
                </a:r>
              </a:p>
              <a:p>
                <a:pPr marL="971550" lvl="1" indent="-514350">
                  <a:buFont typeface="+mj-ea"/>
                  <a:buAutoNum type="circleNumDbPlain"/>
                </a:pPr>
                <a:r>
                  <a:rPr lang="en-US" altLang="zh-CN" dirty="0"/>
                  <a:t>Pick </a:t>
                </a:r>
                <a:r>
                  <a:rPr lang="en-US" altLang="zh-CN" i="1" dirty="0"/>
                  <a:t>k</a:t>
                </a:r>
              </a:p>
              <a:p>
                <a:pPr marL="971550" lvl="1" indent="-514350">
                  <a:buFont typeface="+mj-ea"/>
                  <a:buAutoNum type="circleNumDbPlain"/>
                </a:pPr>
                <a:r>
                  <a:rPr lang="en-US" altLang="zh-CN" dirty="0"/>
                  <a:t>For each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e>
                    </m:d>
                  </m:oMath>
                </a14:m>
                <a:r>
                  <a:rPr lang="en-US" altLang="zh-CN" dirty="0"/>
                  <a:t>, return </a:t>
                </a:r>
                <a:r>
                  <a:rPr lang="en-US" altLang="zh-CN" i="1" dirty="0"/>
                  <a:t>k</a:t>
                </a:r>
                <a:r>
                  <a:rPr lang="en-US" altLang="zh-CN" dirty="0"/>
                  <a:t> entities </a:t>
                </a:r>
                <a:r>
                  <a:rPr lang="en-US" altLang="zh-CN" dirty="0">
                    <a:solidFill>
                      <a:srgbClr val="FF0000"/>
                    </a:solidFill>
                  </a:rPr>
                  <a:t>at most</a:t>
                </a:r>
                <a:r>
                  <a:rPr lang="en-US" altLang="zh-CN" dirty="0"/>
                  <a:t> </a:t>
                </a:r>
              </a:p>
              <a:p>
                <a:r>
                  <a:rPr lang="en-US" altLang="zh-CN" dirty="0"/>
                  <a:t>Metrics</a:t>
                </a:r>
              </a:p>
              <a:p>
                <a:pPr lvl="1"/>
                <a:r>
                  <a:rPr lang="en-US" altLang="zh-CN" dirty="0"/>
                  <a:t>Precision, recall &amp; F1: </a:t>
                </a:r>
                <a14:m>
                  <m:oMath xmlns:m="http://schemas.openxmlformats.org/officeDocument/2006/math">
                    <m:r>
                      <m:rPr>
                        <m:sty m:val="p"/>
                      </m:rPr>
                      <a:rPr lang="en-US" altLang="zh-CN" dirty="0">
                        <a:latin typeface="Cambria Math" panose="02040503050406030204" pitchFamily="18" charset="0"/>
                      </a:rPr>
                      <m:t>P</m:t>
                    </m:r>
                    <m:r>
                      <a:rPr lang="en-US" altLang="zh-CN" dirty="0">
                        <a:latin typeface="Cambria Math" panose="02040503050406030204" pitchFamily="18" charset="0"/>
                      </a:rPr>
                      <m:t>@</m:t>
                    </m:r>
                    <m:r>
                      <m:rPr>
                        <m:sty m:val="p"/>
                      </m:rPr>
                      <a:rPr lang="en-US" altLang="zh-CN" dirty="0">
                        <a:latin typeface="Cambria Math" panose="02040503050406030204" pitchFamily="18" charset="0"/>
                      </a:rPr>
                      <m:t>k</m:t>
                    </m:r>
                  </m:oMath>
                </a14:m>
                <a:r>
                  <a:rPr lang="en-US" altLang="zh-CN" dirty="0"/>
                  <a:t>, </a:t>
                </a:r>
                <a14:m>
                  <m:oMath xmlns:m="http://schemas.openxmlformats.org/officeDocument/2006/math">
                    <m:r>
                      <m:rPr>
                        <m:sty m:val="p"/>
                      </m:rPr>
                      <a:rPr lang="en-US" altLang="zh-CN" dirty="0">
                        <a:latin typeface="Cambria Math" panose="02040503050406030204" pitchFamily="18" charset="0"/>
                      </a:rPr>
                      <m:t>R</m:t>
                    </m:r>
                    <m:r>
                      <a:rPr lang="en-US" altLang="zh-CN" dirty="0">
                        <a:latin typeface="Cambria Math" panose="02040503050406030204" pitchFamily="18" charset="0"/>
                      </a:rPr>
                      <m:t>@</m:t>
                    </m:r>
                    <m:r>
                      <m:rPr>
                        <m:sty m:val="p"/>
                      </m:rPr>
                      <a:rPr lang="en-US" altLang="zh-CN" dirty="0">
                        <a:latin typeface="Cambria Math" panose="02040503050406030204" pitchFamily="18" charset="0"/>
                      </a:rPr>
                      <m:t>k</m:t>
                    </m:r>
                  </m:oMath>
                </a14:m>
                <a:r>
                  <a:rPr lang="en-US" altLang="zh-CN" dirty="0"/>
                  <a:t>, </a:t>
                </a:r>
                <a14:m>
                  <m:oMath xmlns:m="http://schemas.openxmlformats.org/officeDocument/2006/math">
                    <m:r>
                      <m:rPr>
                        <m:sty m:val="p"/>
                      </m:rPr>
                      <a:rPr lang="en-US" altLang="zh-CN" dirty="0">
                        <a:latin typeface="Cambria Math" panose="02040503050406030204" pitchFamily="18" charset="0"/>
                      </a:rPr>
                      <m:t>F</m:t>
                    </m:r>
                    <m:r>
                      <a:rPr lang="en-US" altLang="zh-CN" dirty="0">
                        <a:latin typeface="Cambria Math" panose="02040503050406030204" pitchFamily="18" charset="0"/>
                      </a:rPr>
                      <m:t>1@</m:t>
                    </m:r>
                    <m:r>
                      <m:rPr>
                        <m:sty m:val="p"/>
                      </m:rPr>
                      <a:rPr lang="en-US" altLang="zh-CN" dirty="0">
                        <a:latin typeface="Cambria Math" panose="02040503050406030204" pitchFamily="18" charset="0"/>
                      </a:rPr>
                      <m:t>k</m:t>
                    </m:r>
                  </m:oMath>
                </a14:m>
                <a:endParaRPr lang="en-US" altLang="zh-CN" dirty="0"/>
              </a:p>
              <a:p>
                <a:pPr lvl="2"/>
                <a14:m>
                  <m:oMath xmlns:m="http://schemas.openxmlformats.org/officeDocument/2006/math">
                    <m:r>
                      <m:rPr>
                        <m:sty m:val="p"/>
                      </m:rPr>
                      <a:rPr lang="en-US" altLang="zh-CN" dirty="0">
                        <a:latin typeface="Cambria Math" panose="02040503050406030204" pitchFamily="18" charset="0"/>
                      </a:rPr>
                      <m:t>P</m:t>
                    </m:r>
                    <m:r>
                      <a:rPr lang="en-US" altLang="zh-CN" dirty="0">
                        <a:latin typeface="Cambria Math" panose="02040503050406030204" pitchFamily="18" charset="0"/>
                      </a:rPr>
                      <m:t>@</m:t>
                    </m:r>
                    <m:r>
                      <m:rPr>
                        <m:sty m:val="p"/>
                      </m:rPr>
                      <a:rPr lang="en-US" altLang="zh-CN" dirty="0">
                        <a:latin typeface="Cambria Math" panose="02040503050406030204" pitchFamily="18" charset="0"/>
                      </a:rPr>
                      <m:t>k</m:t>
                    </m:r>
                    <m:r>
                      <a:rPr lang="en-US" altLang="zh-CN" b="0" i="0" dirty="0" smtClean="0">
                        <a:latin typeface="Cambria Math" panose="02040503050406030204" pitchFamily="18" charset="0"/>
                      </a:rPr>
                      <m:t>=</m:t>
                    </m:r>
                    <m:f>
                      <m:fPr>
                        <m:ctrlPr>
                          <a:rPr lang="en-US" altLang="zh-CN" b="0" i="1" dirty="0" smtClean="0">
                            <a:latin typeface="Cambria Math" panose="02040503050406030204" pitchFamily="18" charset="0"/>
                          </a:rPr>
                        </m:ctrlPr>
                      </m:fPr>
                      <m:num>
                        <m:r>
                          <a:rPr lang="en-US" altLang="zh-CN" b="0" i="1" dirty="0" smtClean="0">
                            <a:latin typeface="Cambria Math" panose="02040503050406030204" pitchFamily="18" charset="0"/>
                          </a:rPr>
                          <m:t>#</m:t>
                        </m:r>
                        <m:d>
                          <m:dPr>
                            <m:begChr m:val="{"/>
                            <m:endChr m:val="}"/>
                            <m:ctrlPr>
                              <a:rPr lang="en-US" altLang="zh-CN" b="0" i="1" dirty="0" smtClean="0">
                                <a:latin typeface="Cambria Math" panose="02040503050406030204" pitchFamily="18" charset="0"/>
                              </a:rPr>
                            </m:ctrlPr>
                          </m:dPr>
                          <m:e>
                            <m:r>
                              <m:rPr>
                                <m:sty m:val="p"/>
                              </m:rPr>
                              <a:rPr lang="en-US" altLang="zh-CN" b="0" i="0" dirty="0" smtClean="0">
                                <a:latin typeface="Cambria Math" panose="02040503050406030204" pitchFamily="18" charset="0"/>
                              </a:rPr>
                              <m:t>correctly</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predicted</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answers</m:t>
                            </m:r>
                          </m:e>
                        </m:d>
                      </m:num>
                      <m:den>
                        <m:r>
                          <a:rPr lang="en-US" altLang="zh-CN" i="1" dirty="0">
                            <a:latin typeface="Cambria Math" panose="02040503050406030204" pitchFamily="18" charset="0"/>
                          </a:rPr>
                          <m:t>#</m:t>
                        </m:r>
                        <m:d>
                          <m:dPr>
                            <m:begChr m:val="{"/>
                            <m:endChr m:val="}"/>
                            <m:ctrlPr>
                              <a:rPr lang="en-US" altLang="zh-CN" i="1" dirty="0">
                                <a:latin typeface="Cambria Math" panose="02040503050406030204" pitchFamily="18" charset="0"/>
                              </a:rPr>
                            </m:ctrlPr>
                          </m:dPr>
                          <m:e>
                            <m:r>
                              <m:rPr>
                                <m:sty m:val="p"/>
                              </m:rPr>
                              <a:rPr lang="en-US" altLang="zh-CN" b="0" i="0" dirty="0">
                                <a:latin typeface="Cambria Math" panose="02040503050406030204" pitchFamily="18" charset="0"/>
                              </a:rPr>
                              <m:t>predicted</m:t>
                            </m:r>
                            <m:r>
                              <a:rPr lang="en-US" altLang="zh-CN" b="0" i="0" dirty="0">
                                <a:latin typeface="Cambria Math" panose="02040503050406030204" pitchFamily="18" charset="0"/>
                              </a:rPr>
                              <m:t> </m:t>
                            </m:r>
                            <m:r>
                              <m:rPr>
                                <m:sty m:val="p"/>
                              </m:rPr>
                              <a:rPr lang="en-US" altLang="zh-CN" b="0" i="0" dirty="0">
                                <a:latin typeface="Cambria Math" panose="02040503050406030204" pitchFamily="18" charset="0"/>
                              </a:rPr>
                              <m:t>answers</m:t>
                            </m:r>
                          </m:e>
                        </m:d>
                      </m:den>
                    </m:f>
                  </m:oMath>
                </a14:m>
                <a:endParaRPr lang="en-US" altLang="zh-CN" dirty="0"/>
              </a:p>
              <a:p>
                <a:pPr lvl="2"/>
                <a:r>
                  <a:rPr lang="en-US" altLang="zh-CN" dirty="0"/>
                  <a:t>Averaged over all tasks</a:t>
                </a:r>
              </a:p>
              <a:p>
                <a:pPr lvl="1"/>
                <a:r>
                  <a:rPr lang="en-US" altLang="zh-CN" dirty="0"/>
                  <a:t>Filtered version: </a:t>
                </a:r>
                <a14:m>
                  <m:oMath xmlns:m="http://schemas.openxmlformats.org/officeDocument/2006/math">
                    <m:r>
                      <m:rPr>
                        <m:sty m:val="p"/>
                      </m:rPr>
                      <a:rPr lang="en-US" altLang="zh-CN" dirty="0">
                        <a:latin typeface="Cambria Math" panose="02040503050406030204" pitchFamily="18" charset="0"/>
                      </a:rPr>
                      <m:t>fP</m:t>
                    </m:r>
                    <m:r>
                      <a:rPr lang="en-US" altLang="zh-CN" dirty="0">
                        <a:latin typeface="Cambria Math" panose="02040503050406030204" pitchFamily="18" charset="0"/>
                      </a:rPr>
                      <m:t>@</m:t>
                    </m:r>
                    <m:r>
                      <m:rPr>
                        <m:sty m:val="p"/>
                      </m:rPr>
                      <a:rPr lang="en-US" altLang="zh-CN" dirty="0">
                        <a:latin typeface="Cambria Math" panose="02040503050406030204" pitchFamily="18" charset="0"/>
                      </a:rPr>
                      <m:t>k</m:t>
                    </m:r>
                  </m:oMath>
                </a14:m>
                <a:r>
                  <a:rPr lang="en-US" altLang="zh-CN" dirty="0"/>
                  <a:t>, </a:t>
                </a:r>
                <a14:m>
                  <m:oMath xmlns:m="http://schemas.openxmlformats.org/officeDocument/2006/math">
                    <m:r>
                      <m:rPr>
                        <m:sty m:val="p"/>
                      </m:rPr>
                      <a:rPr lang="en-US" altLang="zh-CN" dirty="0">
                        <a:latin typeface="Cambria Math" panose="02040503050406030204" pitchFamily="18" charset="0"/>
                      </a:rPr>
                      <m:t>fR</m:t>
                    </m:r>
                    <m:r>
                      <a:rPr lang="en-US" altLang="zh-CN" dirty="0">
                        <a:latin typeface="Cambria Math" panose="02040503050406030204" pitchFamily="18" charset="0"/>
                      </a:rPr>
                      <m:t>@</m:t>
                    </m:r>
                    <m:r>
                      <m:rPr>
                        <m:sty m:val="p"/>
                      </m:rPr>
                      <a:rPr lang="en-US" altLang="zh-CN" dirty="0">
                        <a:latin typeface="Cambria Math" panose="02040503050406030204" pitchFamily="18" charset="0"/>
                      </a:rPr>
                      <m:t>k</m:t>
                    </m:r>
                  </m:oMath>
                </a14:m>
                <a:r>
                  <a:rPr lang="en-US" altLang="zh-CN" dirty="0"/>
                  <a:t>, </a:t>
                </a:r>
                <a14:m>
                  <m:oMath xmlns:m="http://schemas.openxmlformats.org/officeDocument/2006/math">
                    <m:r>
                      <m:rPr>
                        <m:sty m:val="p"/>
                      </m:rPr>
                      <a:rPr lang="en-US" altLang="zh-CN" dirty="0">
                        <a:latin typeface="Cambria Math" panose="02040503050406030204" pitchFamily="18" charset="0"/>
                      </a:rPr>
                      <m:t>fF</m:t>
                    </m:r>
                    <m:r>
                      <a:rPr lang="en-US" altLang="zh-CN" dirty="0">
                        <a:latin typeface="Cambria Math" panose="02040503050406030204" pitchFamily="18" charset="0"/>
                      </a:rPr>
                      <m:t>1@</m:t>
                    </m:r>
                    <m:r>
                      <m:rPr>
                        <m:sty m:val="p"/>
                      </m:rPr>
                      <a:rPr lang="en-US" altLang="zh-CN" dirty="0">
                        <a:latin typeface="Cambria Math" panose="02040503050406030204" pitchFamily="18" charset="0"/>
                      </a:rPr>
                      <m:t>k</m:t>
                    </m:r>
                  </m:oMath>
                </a14:m>
                <a:endParaRPr lang="en-US" altLang="zh-CN" dirty="0"/>
              </a:p>
            </p:txBody>
          </p:sp>
        </mc:Choice>
        <mc:Fallback xmlns="">
          <p:sp>
            <p:nvSpPr>
              <p:cNvPr id="3" name="Content Placeholder 2">
                <a:extLst>
                  <a:ext uri="{FF2B5EF4-FFF2-40B4-BE49-F238E27FC236}">
                    <a16:creationId xmlns:a16="http://schemas.microsoft.com/office/drawing/2014/main" id="{D0707308-4252-4C80-967D-40CCFC2750F6}"/>
                  </a:ext>
                </a:extLst>
              </p:cNvPr>
              <p:cNvSpPr>
                <a:spLocks noGrp="1" noRot="1" noChangeAspect="1" noMove="1" noResize="1" noEditPoints="1" noAdjustHandles="1" noChangeArrowheads="1" noChangeShapeType="1" noTextEdit="1"/>
              </p:cNvSpPr>
              <p:nvPr>
                <p:ph idx="1"/>
              </p:nvPr>
            </p:nvSpPr>
            <p:spPr>
              <a:blipFill>
                <a:blip r:embed="rId3"/>
                <a:stretch>
                  <a:fillRect l="-1447" t="-2632"/>
                </a:stretch>
              </a:blipFill>
            </p:spPr>
            <p:txBody>
              <a:bodyPr/>
              <a:lstStyle/>
              <a:p>
                <a:r>
                  <a:rPr lang="en-US">
                    <a:noFill/>
                  </a:rPr>
                  <a:t> </a:t>
                </a:r>
              </a:p>
            </p:txBody>
          </p:sp>
        </mc:Fallback>
      </mc:AlternateContent>
    </p:spTree>
    <p:extLst>
      <p:ext uri="{BB962C8B-B14F-4D97-AF65-F5344CB8AC3E}">
        <p14:creationId xmlns:p14="http://schemas.microsoft.com/office/powerpoint/2010/main" val="356589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47E5-1464-4C65-8A59-114A85959D90}"/>
              </a:ext>
            </a:extLst>
          </p:cNvPr>
          <p:cNvSpPr>
            <a:spLocks noGrp="1"/>
          </p:cNvSpPr>
          <p:nvPr>
            <p:ph type="title"/>
          </p:nvPr>
        </p:nvSpPr>
        <p:spPr/>
        <p:txBody>
          <a:bodyPr/>
          <a:lstStyle/>
          <a:p>
            <a:r>
              <a:rPr lang="en-US" altLang="zh-CN" dirty="0"/>
              <a:t>Justification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794863-9866-49E2-A8AB-F807E863021D}"/>
                  </a:ext>
                </a:extLst>
              </p:cNvPr>
              <p:cNvSpPr>
                <a:spLocks noGrp="1"/>
              </p:cNvSpPr>
              <p:nvPr>
                <p:ph idx="1"/>
              </p:nvPr>
            </p:nvSpPr>
            <p:spPr/>
            <p:txBody>
              <a:bodyPr>
                <a:normAutofit/>
              </a:bodyPr>
              <a:lstStyle/>
              <a:p>
                <a:r>
                  <a:rPr lang="en-US" altLang="zh-CN" dirty="0"/>
                  <a:t>An oracle model: knows </a:t>
                </a:r>
                <a:r>
                  <a:rPr lang="en-US" altLang="zh-CN" dirty="0">
                    <a:solidFill>
                      <a:srgbClr val="FF0000"/>
                    </a:solidFill>
                  </a:rPr>
                  <a:t>all</a:t>
                </a:r>
                <a:r>
                  <a:rPr lang="en-US" altLang="zh-CN" dirty="0"/>
                  <a:t> the correct answers</a:t>
                </a:r>
              </a:p>
              <a:p>
                <a:pPr lvl="1"/>
                <a:r>
                  <a:rPr lang="en-US" altLang="zh-CN" dirty="0"/>
                  <a:t>How would he answer </a:t>
                </a:r>
                <a14:m>
                  <m:oMath xmlns:m="http://schemas.openxmlformats.org/officeDocument/2006/math">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e>
                    </m:d>
                  </m:oMath>
                </a14:m>
                <a:endParaRPr lang="en-US" altLang="zh-CN" dirty="0"/>
              </a:p>
              <a:p>
                <a:pPr lvl="1"/>
                <a:r>
                  <a:rPr lang="en-US" altLang="zh-CN" b="0" dirty="0"/>
                  <a:t>Suppose there are </a:t>
                </a:r>
                <a14:m>
                  <m:oMath xmlns:m="http://schemas.openxmlformats.org/officeDocument/2006/math">
                    <m:r>
                      <a:rPr lang="en-US" altLang="zh-CN" b="0" i="1" smtClean="0">
                        <a:latin typeface="Cambria Math" panose="02040503050406030204" pitchFamily="18" charset="0"/>
                      </a:rPr>
                      <m:t>𝑇</m:t>
                    </m:r>
                  </m:oMath>
                </a14:m>
                <a:r>
                  <a:rPr lang="zh-CN" altLang="en-US" dirty="0"/>
                  <a:t> </a:t>
                </a:r>
                <a:r>
                  <a:rPr lang="en-US" altLang="zh-CN" dirty="0"/>
                  <a:t>correct answers to this task</a:t>
                </a:r>
              </a:p>
              <a:p>
                <a:r>
                  <a:rPr lang="en-US" altLang="zh-CN" dirty="0"/>
                  <a:t>Decision of the oracle under the two criteria</a:t>
                </a:r>
              </a:p>
              <a:p>
                <a:endParaRPr lang="en-US" altLang="zh-CN" dirty="0"/>
              </a:p>
              <a:p>
                <a:endParaRPr lang="en-US" altLang="zh-CN" dirty="0"/>
              </a:p>
              <a:p>
                <a:r>
                  <a:rPr lang="en-US" altLang="zh-CN" dirty="0"/>
                  <a:t>Easy to check for the oracle:</a:t>
                </a:r>
              </a:p>
              <a:p>
                <a:pPr lvl="1"/>
                <a:r>
                  <a:rPr lang="en-US" altLang="zh-CN" dirty="0"/>
                  <a:t>The precision, recall and F1 performance: max-</a:t>
                </a:r>
                <a:r>
                  <a:rPr lang="en-US" altLang="zh-CN" i="1" dirty="0"/>
                  <a:t>k</a:t>
                </a:r>
                <a:r>
                  <a:rPr lang="en-US" altLang="zh-CN" dirty="0"/>
                  <a:t> </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r>
                  <a:rPr lang="en-US" altLang="zh-CN" dirty="0"/>
                  <a:t> top-</a:t>
                </a:r>
                <a:r>
                  <a:rPr lang="en-US" altLang="zh-CN" i="1" dirty="0"/>
                  <a:t>k</a:t>
                </a:r>
              </a:p>
              <a:p>
                <a:r>
                  <a:rPr lang="en-US" altLang="zh-CN" dirty="0"/>
                  <a:t>This should justify the use of max-</a:t>
                </a:r>
                <a:r>
                  <a:rPr lang="en-US" altLang="zh-CN" i="1" dirty="0"/>
                  <a:t>k</a:t>
                </a:r>
              </a:p>
            </p:txBody>
          </p:sp>
        </mc:Choice>
        <mc:Fallback xmlns="">
          <p:sp>
            <p:nvSpPr>
              <p:cNvPr id="3" name="Content Placeholder 2">
                <a:extLst>
                  <a:ext uri="{FF2B5EF4-FFF2-40B4-BE49-F238E27FC236}">
                    <a16:creationId xmlns:a16="http://schemas.microsoft.com/office/drawing/2014/main" id="{0B794863-9866-49E2-A8AB-F807E863021D}"/>
                  </a:ext>
                </a:extLst>
              </p:cNvPr>
              <p:cNvSpPr>
                <a:spLocks noGrp="1" noRot="1" noChangeAspect="1" noMove="1" noResize="1" noEditPoints="1" noAdjustHandles="1" noChangeArrowheads="1" noChangeShapeType="1" noTextEdit="1"/>
              </p:cNvSpPr>
              <p:nvPr>
                <p:ph idx="1"/>
              </p:nvPr>
            </p:nvSpPr>
            <p:spPr>
              <a:blipFill>
                <a:blip r:embed="rId3"/>
                <a:stretch>
                  <a:fillRect l="-1447" t="-2632" r="-161"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FA77922-EFC1-D84E-B516-BE148E1E7DDD}"/>
                  </a:ext>
                </a:extLst>
              </p:cNvPr>
              <p:cNvGraphicFramePr>
                <a:graphicFrameLocks noGrp="1"/>
              </p:cNvGraphicFramePr>
              <p:nvPr>
                <p:extLst>
                  <p:ext uri="{D42A27DB-BD31-4B8C-83A1-F6EECF244321}">
                    <p14:modId xmlns:p14="http://schemas.microsoft.com/office/powerpoint/2010/main" val="90901804"/>
                  </p:ext>
                </p:extLst>
              </p:nvPr>
            </p:nvGraphicFramePr>
            <p:xfrm>
              <a:off x="966061" y="3554568"/>
              <a:ext cx="6096000" cy="1143254"/>
            </p:xfrm>
            <a:graphic>
              <a:graphicData uri="http://schemas.openxmlformats.org/drawingml/2006/table">
                <a:tbl>
                  <a:tblPr bandRow="1">
                    <a:tableStyleId>{5C22544A-7EE6-4342-B048-85BDC9FD1C3A}</a:tableStyleId>
                  </a:tblPr>
                  <a:tblGrid>
                    <a:gridCol w="2032000">
                      <a:extLst>
                        <a:ext uri="{9D8B030D-6E8A-4147-A177-3AD203B41FA5}">
                          <a16:colId xmlns:a16="http://schemas.microsoft.com/office/drawing/2014/main" val="3029518204"/>
                        </a:ext>
                      </a:extLst>
                    </a:gridCol>
                    <a:gridCol w="2032000">
                      <a:extLst>
                        <a:ext uri="{9D8B030D-6E8A-4147-A177-3AD203B41FA5}">
                          <a16:colId xmlns:a16="http://schemas.microsoft.com/office/drawing/2014/main" val="2785473857"/>
                        </a:ext>
                      </a:extLst>
                    </a:gridCol>
                    <a:gridCol w="2032000">
                      <a:extLst>
                        <a:ext uri="{9D8B030D-6E8A-4147-A177-3AD203B41FA5}">
                          <a16:colId xmlns:a16="http://schemas.microsoft.com/office/drawing/2014/main" val="1186068415"/>
                        </a:ext>
                      </a:extLst>
                    </a:gridCol>
                  </a:tblGrid>
                  <a:tr h="370840">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Top-</a:t>
                          </a:r>
                          <a:r>
                            <a:rPr lang="en-US" i="1"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Max-</a:t>
                          </a:r>
                          <a:r>
                            <a:rPr lang="en-US" i="1"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528112"/>
                      </a:ext>
                    </a:extLst>
                  </a:tr>
                  <a:tr h="370840">
                    <a:tc>
                      <a:txBody>
                        <a:bodyPr/>
                        <a:lstStyle/>
                        <a:p>
                          <a:pPr algn="ctr"/>
                          <a:r>
                            <a:rPr lang="en-US" dirty="0">
                              <a:solidFill>
                                <a:schemeClr val="tx1"/>
                              </a:solidFill>
                            </a:rPr>
                            <a:t>If </a:t>
                          </a:r>
                          <a14:m>
                            <m:oMath xmlns:m="http://schemas.openxmlformats.org/officeDocument/2006/math">
                              <m:r>
                                <a:rPr lang="en-US" altLang="zh-CN" i="1" smtClean="0">
                                  <a:latin typeface="Cambria Math" panose="02040503050406030204" pitchFamily="18" charset="0"/>
                                </a:rPr>
                                <m:t>𝑇</m:t>
                              </m:r>
                              <m:r>
                                <a:rPr lang="en-US" altLang="zh-CN" i="1" smtClean="0">
                                  <a:latin typeface="Cambria Math" panose="02040503050406030204" pitchFamily="18" charset="0"/>
                                </a:rPr>
                                <m:t>≤</m:t>
                              </m:r>
                              <m:r>
                                <a:rPr lang="en-US" altLang="zh-CN" i="1" smtClean="0">
                                  <a:latin typeface="Cambria Math" panose="02040503050406030204" pitchFamily="18" charset="0"/>
                                </a:rPr>
                                <m:t>𝑘</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a:rPr lang="en-US" altLang="zh-CN" i="1" smtClean="0">
                                  <a:latin typeface="Cambria Math" panose="02040503050406030204" pitchFamily="18" charset="0"/>
                                </a:rPr>
                                <m:t>𝑇</m:t>
                              </m:r>
                            </m:oMath>
                          </a14:m>
                          <a:r>
                            <a:rPr lang="en-US" dirty="0">
                              <a:solidFill>
                                <a:schemeClr val="tx1"/>
                              </a:solidFill>
                            </a:rPr>
                            <a:t> </a:t>
                          </a:r>
                          <a14:m>
                            <m:oMath xmlns:m="http://schemas.openxmlformats.org/officeDocument/2006/math">
                              <m:r>
                                <a:rPr lang="en-US" i="1" dirty="0" smtClean="0">
                                  <a:solidFill>
                                    <a:srgbClr val="00B050"/>
                                  </a:solidFill>
                                  <a:latin typeface="Cambria Math" panose="02040503050406030204" pitchFamily="18" charset="0"/>
                                  <a:ea typeface="Cambria Math" panose="02040503050406030204" pitchFamily="18" charset="0"/>
                                </a:rPr>
                                <m:t>√</m:t>
                              </m:r>
                            </m:oMath>
                          </a14:m>
                          <a:r>
                            <a:rPr lang="en-US" dirty="0">
                              <a:solidFill>
                                <a:schemeClr val="tx1"/>
                              </a:solidFill>
                            </a:rPr>
                            <a:t> and </a:t>
                          </a:r>
                          <a14:m>
                            <m:oMath xmlns:m="http://schemas.openxmlformats.org/officeDocument/2006/math">
                              <m:r>
                                <a:rPr lang="en-US" altLang="zh-CN" b="0" i="1" smtClean="0">
                                  <a:latin typeface="Cambria Math" panose="02040503050406030204" pitchFamily="18" charset="0"/>
                                </a:rPr>
                                <m:t>𝑘</m:t>
                              </m:r>
                              <m:r>
                                <a:rPr lang="en-US" altLang="zh-CN" b="0" i="0" smtClean="0">
                                  <a:latin typeface="Cambria Math" panose="02040503050406030204" pitchFamily="18" charset="0"/>
                                </a:rPr>
                                <m:t>−</m:t>
                              </m:r>
                              <m:r>
                                <a:rPr lang="en-US" altLang="zh-CN" i="1" smtClean="0">
                                  <a:latin typeface="Cambria Math" panose="02040503050406030204" pitchFamily="18" charset="0"/>
                                </a:rPr>
                                <m:t>𝑇</m:t>
                              </m:r>
                            </m:oMath>
                          </a14:m>
                          <a:r>
                            <a:rPr lang="en-US" dirty="0">
                              <a:solidFill>
                                <a:schemeClr val="tx1"/>
                              </a:solidFill>
                            </a:rPr>
                            <a:t> </a:t>
                          </a:r>
                          <a14:m>
                            <m:oMath xmlns:m="http://schemas.openxmlformats.org/officeDocument/2006/math">
                              <m:r>
                                <a:rPr lang="en-US" i="1" dirty="0" smtClean="0">
                                  <a:solidFill>
                                    <a:srgbClr val="FF0000"/>
                                  </a:solidFill>
                                  <a:latin typeface="Cambria Math" panose="02040503050406030204" pitchFamily="18" charset="0"/>
                                  <a:ea typeface="Cambria Math" panose="02040503050406030204" pitchFamily="18" charset="0"/>
                                </a:rPr>
                                <m:t>×</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a:rPr lang="en-US" altLang="zh-CN" i="1" smtClean="0">
                                  <a:latin typeface="Cambria Math" panose="02040503050406030204" pitchFamily="18" charset="0"/>
                                </a:rPr>
                                <m:t>𝑇</m:t>
                              </m:r>
                            </m:oMath>
                          </a14:m>
                          <a:r>
                            <a:rPr lang="en-US" dirty="0">
                              <a:solidFill>
                                <a:schemeClr val="tx1"/>
                              </a:solidFill>
                            </a:rPr>
                            <a:t> </a:t>
                          </a:r>
                          <a14:m>
                            <m:oMath xmlns:m="http://schemas.openxmlformats.org/officeDocument/2006/math">
                              <m:r>
                                <a:rPr lang="en-US" i="1" dirty="0" smtClean="0">
                                  <a:solidFill>
                                    <a:srgbClr val="00B050"/>
                                  </a:solidFill>
                                  <a:latin typeface="Cambria Math" panose="02040503050406030204" pitchFamily="18" charset="0"/>
                                  <a:ea typeface="Cambria Math" panose="02040503050406030204" pitchFamily="18" charset="0"/>
                                </a:rPr>
                                <m:t>√</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706192"/>
                      </a:ext>
                    </a:extLst>
                  </a:tr>
                  <a:tr h="370840">
                    <a:tc>
                      <a:txBody>
                        <a:bodyPr/>
                        <a:lstStyle/>
                        <a:p>
                          <a:pPr algn="ctr"/>
                          <a:r>
                            <a:rPr lang="en-US" altLang="zh-CN" dirty="0"/>
                            <a:t>If </a:t>
                          </a:r>
                          <a14:m>
                            <m:oMath xmlns:m="http://schemas.openxmlformats.org/officeDocument/2006/math">
                              <m:r>
                                <a:rPr lang="en-US" altLang="zh-CN" i="1">
                                  <a:latin typeface="Cambria Math" panose="02040503050406030204" pitchFamily="18" charset="0"/>
                                </a:rPr>
                                <m:t>𝑇</m:t>
                              </m:r>
                              <m:r>
                                <a:rPr lang="en-US" altLang="zh-CN" i="1">
                                  <a:latin typeface="Cambria Math" panose="02040503050406030204" pitchFamily="18" charset="0"/>
                                </a:rPr>
                                <m:t>&gt;</m:t>
                              </m:r>
                              <m:r>
                                <a:rPr lang="en-US" altLang="zh-CN" i="1">
                                  <a:latin typeface="Cambria Math" panose="02040503050406030204" pitchFamily="18" charset="0"/>
                                </a:rPr>
                                <m:t>𝑘</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b="0" i="1" smtClean="0">
                                  <a:latin typeface="Cambria Math" panose="02040503050406030204" pitchFamily="18" charset="0"/>
                                </a:rPr>
                                <m:t>𝑘</m:t>
                              </m:r>
                            </m:oMath>
                          </a14:m>
                          <a:r>
                            <a:rPr lang="en-US" dirty="0">
                              <a:solidFill>
                                <a:schemeClr val="tx1"/>
                              </a:solidFill>
                            </a:rPr>
                            <a:t> </a:t>
                          </a:r>
                          <a14:m>
                            <m:oMath xmlns:m="http://schemas.openxmlformats.org/officeDocument/2006/math">
                              <m:r>
                                <a:rPr lang="en-US" i="1" dirty="0" smtClean="0">
                                  <a:solidFill>
                                    <a:srgbClr val="00B050"/>
                                  </a:solidFill>
                                  <a:latin typeface="Cambria Math" panose="02040503050406030204" pitchFamily="18" charset="0"/>
                                  <a:ea typeface="Cambria Math" panose="02040503050406030204" pitchFamily="18" charset="0"/>
                                </a:rPr>
                                <m:t>√</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a:rPr lang="en-US" altLang="zh-CN" b="0" i="1" smtClean="0">
                                  <a:latin typeface="Cambria Math" panose="02040503050406030204" pitchFamily="18" charset="0"/>
                                </a:rPr>
                                <m:t>𝑘</m:t>
                              </m:r>
                            </m:oMath>
                          </a14:m>
                          <a:r>
                            <a:rPr lang="en-US" dirty="0">
                              <a:solidFill>
                                <a:schemeClr val="tx1"/>
                              </a:solidFill>
                            </a:rPr>
                            <a:t> </a:t>
                          </a:r>
                          <a14:m>
                            <m:oMath xmlns:m="http://schemas.openxmlformats.org/officeDocument/2006/math">
                              <m:r>
                                <a:rPr lang="en-US" i="1" dirty="0" smtClean="0">
                                  <a:solidFill>
                                    <a:srgbClr val="00B050"/>
                                  </a:solidFill>
                                  <a:latin typeface="Cambria Math" panose="02040503050406030204" pitchFamily="18" charset="0"/>
                                  <a:ea typeface="Cambria Math" panose="02040503050406030204" pitchFamily="18" charset="0"/>
                                </a:rPr>
                                <m:t>√</m:t>
                              </m:r>
                            </m:oMath>
                          </a14:m>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357706"/>
                      </a:ext>
                    </a:extLst>
                  </a:tr>
                </a:tbl>
              </a:graphicData>
            </a:graphic>
          </p:graphicFrame>
        </mc:Choice>
        <mc:Fallback xmlns="">
          <p:graphicFrame>
            <p:nvGraphicFramePr>
              <p:cNvPr id="4" name="Table 3">
                <a:extLst>
                  <a:ext uri="{FF2B5EF4-FFF2-40B4-BE49-F238E27FC236}">
                    <a16:creationId xmlns:a16="http://schemas.microsoft.com/office/drawing/2014/main" id="{9FA77922-EFC1-D84E-B516-BE148E1E7DDD}"/>
                  </a:ext>
                </a:extLst>
              </p:cNvPr>
              <p:cNvGraphicFramePr>
                <a:graphicFrameLocks noGrp="1"/>
              </p:cNvGraphicFramePr>
              <p:nvPr>
                <p:extLst>
                  <p:ext uri="{D42A27DB-BD31-4B8C-83A1-F6EECF244321}">
                    <p14:modId xmlns:p14="http://schemas.microsoft.com/office/powerpoint/2010/main" val="90901804"/>
                  </p:ext>
                </p:extLst>
              </p:nvPr>
            </p:nvGraphicFramePr>
            <p:xfrm>
              <a:off x="966061" y="3554568"/>
              <a:ext cx="6096000" cy="1143254"/>
            </p:xfrm>
            <a:graphic>
              <a:graphicData uri="http://schemas.openxmlformats.org/drawingml/2006/table">
                <a:tbl>
                  <a:tblPr bandRow="1">
                    <a:tableStyleId>{5C22544A-7EE6-4342-B048-85BDC9FD1C3A}</a:tableStyleId>
                  </a:tblPr>
                  <a:tblGrid>
                    <a:gridCol w="2032000">
                      <a:extLst>
                        <a:ext uri="{9D8B030D-6E8A-4147-A177-3AD203B41FA5}">
                          <a16:colId xmlns:a16="http://schemas.microsoft.com/office/drawing/2014/main" val="3029518204"/>
                        </a:ext>
                      </a:extLst>
                    </a:gridCol>
                    <a:gridCol w="2032000">
                      <a:extLst>
                        <a:ext uri="{9D8B030D-6E8A-4147-A177-3AD203B41FA5}">
                          <a16:colId xmlns:a16="http://schemas.microsoft.com/office/drawing/2014/main" val="2785473857"/>
                        </a:ext>
                      </a:extLst>
                    </a:gridCol>
                    <a:gridCol w="2032000">
                      <a:extLst>
                        <a:ext uri="{9D8B030D-6E8A-4147-A177-3AD203B41FA5}">
                          <a16:colId xmlns:a16="http://schemas.microsoft.com/office/drawing/2014/main" val="1186068415"/>
                        </a:ext>
                      </a:extLst>
                    </a:gridCol>
                  </a:tblGrid>
                  <a:tr h="370840">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Top-</a:t>
                          </a:r>
                          <a:r>
                            <a:rPr lang="en-US" i="1"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Max-</a:t>
                          </a:r>
                          <a:r>
                            <a:rPr lang="en-US" i="1"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528112"/>
                      </a:ext>
                    </a:extLst>
                  </a:tr>
                  <a:tr h="38620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25" t="-106667" r="-200625" b="-123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106667" r="-99379" b="-123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1250" t="-106667" b="-123333"/>
                          </a:stretch>
                        </a:blipFill>
                      </a:tcPr>
                    </a:tc>
                    <a:extLst>
                      <a:ext uri="{0D108BD9-81ED-4DB2-BD59-A6C34878D82A}">
                        <a16:rowId xmlns:a16="http://schemas.microsoft.com/office/drawing/2014/main" val="57706192"/>
                      </a:ext>
                    </a:extLst>
                  </a:tr>
                  <a:tr h="38620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25" t="-200000" r="-200625" b="-1935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200000" r="-99379" b="-1935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1250" t="-200000" b="-19355"/>
                          </a:stretch>
                        </a:blipFill>
                      </a:tcPr>
                    </a:tc>
                    <a:extLst>
                      <a:ext uri="{0D108BD9-81ED-4DB2-BD59-A6C34878D82A}">
                        <a16:rowId xmlns:a16="http://schemas.microsoft.com/office/drawing/2014/main" val="2184357706"/>
                      </a:ext>
                    </a:extLst>
                  </a:tr>
                </a:tbl>
              </a:graphicData>
            </a:graphic>
          </p:graphicFrame>
        </mc:Fallback>
      </mc:AlternateContent>
    </p:spTree>
    <p:extLst>
      <p:ext uri="{BB962C8B-B14F-4D97-AF65-F5344CB8AC3E}">
        <p14:creationId xmlns:p14="http://schemas.microsoft.com/office/powerpoint/2010/main" val="136954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70CA-6A73-9F48-93C2-767EE2E0FEB7}"/>
              </a:ext>
            </a:extLst>
          </p:cNvPr>
          <p:cNvSpPr>
            <a:spLocks noGrp="1"/>
          </p:cNvSpPr>
          <p:nvPr>
            <p:ph type="title"/>
          </p:nvPr>
        </p:nvSpPr>
        <p:spPr/>
        <p:txBody>
          <a:bodyPr/>
          <a:lstStyle/>
          <a:p>
            <a:r>
              <a:rPr lang="en-US" dirty="0"/>
              <a:t>Prediction</a:t>
            </a:r>
            <a:r>
              <a:rPr lang="zh-CN" altLang="en-US" dirty="0"/>
              <a:t> </a:t>
            </a:r>
            <a:r>
              <a:rPr lang="en-US" altLang="zh-CN" dirty="0"/>
              <a:t>Protocols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86DDF1-D7D6-AA4A-B408-B22BB1C15994}"/>
                  </a:ext>
                </a:extLst>
              </p:cNvPr>
              <p:cNvSpPr>
                <a:spLocks noGrp="1"/>
              </p:cNvSpPr>
              <p:nvPr>
                <p:ph idx="1"/>
              </p:nvPr>
            </p:nvSpPr>
            <p:spPr/>
            <p:txBody>
              <a:bodyPr/>
              <a:lstStyle/>
              <a:p>
                <a:r>
                  <a:rPr lang="en-US" dirty="0"/>
                  <a:t>Suppose </a:t>
                </a:r>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r>
                          <a:rPr lang="en-US" altLang="zh-CN" i="1">
                            <a:latin typeface="Cambria Math" panose="02040503050406030204" pitchFamily="18" charset="0"/>
                          </a:rPr>
                          <m:t>,</m:t>
                        </m:r>
                        <m:r>
                          <a:rPr lang="en-US" altLang="zh-CN" i="1">
                            <a:latin typeface="Cambria Math" panose="02040503050406030204" pitchFamily="18" charset="0"/>
                          </a:rPr>
                          <m:t>𝑡</m:t>
                        </m:r>
                      </m:e>
                    </m:d>
                    <m:r>
                      <a:rPr lang="en-US" altLang="zh-CN" i="1">
                        <a:latin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oMath>
                </a14:m>
                <a:r>
                  <a:rPr lang="zh-CN" altLang="en-US" dirty="0"/>
                  <a:t> </a:t>
                </a:r>
                <a:r>
                  <a:rPr lang="en-US" altLang="zh-CN" dirty="0"/>
                  <a:t>and </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rPr>
                      <m:t>=20</m:t>
                    </m:r>
                  </m:oMath>
                </a14:m>
                <a:endParaRPr lang="en-US" dirty="0"/>
              </a:p>
              <a:p>
                <a:pPr lvl="1"/>
                <a:r>
                  <a:rPr lang="en-US" altLang="zh-CN" dirty="0"/>
                  <a:t>Assume </a:t>
                </a: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oMath>
                </a14:m>
                <a:r>
                  <a:rPr lang="en-US" dirty="0"/>
                  <a:t> satisfies </a:t>
                </a:r>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r>
                      <a:rPr lang="en-US" altLang="zh-CN" b="0" i="1" smtClean="0">
                        <a:latin typeface="Cambria Math" panose="02040503050406030204" pitchFamily="18" charset="0"/>
                      </a:rPr>
                      <m:t>≥…≥</m:t>
                    </m:r>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𝑟</m:t>
                        </m:r>
                      </m:e>
                    </m:d>
                  </m:oMath>
                </a14:m>
                <a:endParaRPr lang="en-US" dirty="0"/>
              </a:p>
              <a:p>
                <a:r>
                  <a:rPr lang="en-US" dirty="0"/>
                  <a:t>Consider the following two special cases</a:t>
                </a:r>
              </a:p>
              <a:p>
                <a:r>
                  <a:rPr lang="en-US" dirty="0"/>
                  <a:t>Three protocols: TopK, Sampling and Greedy</a:t>
                </a:r>
              </a:p>
            </p:txBody>
          </p:sp>
        </mc:Choice>
        <mc:Fallback xmlns="">
          <p:sp>
            <p:nvSpPr>
              <p:cNvPr id="3" name="Content Placeholder 2">
                <a:extLst>
                  <a:ext uri="{FF2B5EF4-FFF2-40B4-BE49-F238E27FC236}">
                    <a16:creationId xmlns:a16="http://schemas.microsoft.com/office/drawing/2014/main" id="{7F86DDF1-D7D6-AA4A-B408-B22BB1C15994}"/>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FDED4EC-8051-6D48-98FA-11388AD0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07" y="3686185"/>
            <a:ext cx="4006849" cy="3005136"/>
          </a:xfrm>
          <a:prstGeom prst="rect">
            <a:avLst/>
          </a:prstGeom>
        </p:spPr>
      </p:pic>
      <p:pic>
        <p:nvPicPr>
          <p:cNvPr id="7" name="Picture 6">
            <a:extLst>
              <a:ext uri="{FF2B5EF4-FFF2-40B4-BE49-F238E27FC236}">
                <a16:creationId xmlns:a16="http://schemas.microsoft.com/office/drawing/2014/main" id="{A8B4B557-9203-0E47-914B-5FFF2F7E6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457" y="3686185"/>
            <a:ext cx="4006849" cy="3005136"/>
          </a:xfrm>
          <a:prstGeom prst="rect">
            <a:avLst/>
          </a:prstGeom>
        </p:spPr>
      </p:pic>
    </p:spTree>
    <p:extLst>
      <p:ext uri="{BB962C8B-B14F-4D97-AF65-F5344CB8AC3E}">
        <p14:creationId xmlns:p14="http://schemas.microsoft.com/office/powerpoint/2010/main" val="21489004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我的最爱">
      <a:majorFont>
        <a:latin typeface="Times New Roman"/>
        <a:ea typeface="宋体"/>
        <a:cs typeface=""/>
      </a:majorFont>
      <a:minorFont>
        <a:latin typeface="Times New Roman"/>
        <a:ea typeface="宋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1354</TotalTime>
  <Words>1682</Words>
  <Application>Microsoft Office PowerPoint</Application>
  <PresentationFormat>On-screen Show (4:3)</PresentationFormat>
  <Paragraphs>282</Paragraphs>
  <Slides>22</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Cambria Math</vt:lpstr>
      <vt:lpstr>宋体</vt:lpstr>
      <vt:lpstr>等线</vt:lpstr>
      <vt:lpstr>Wingdings</vt:lpstr>
      <vt:lpstr>Times New Roman</vt:lpstr>
      <vt:lpstr>Arial</vt:lpstr>
      <vt:lpstr>Office Theme</vt:lpstr>
      <vt:lpstr>On Link Prediction in Knowledge Bases: Max-k Criterion and Prediction Protocols </vt:lpstr>
      <vt:lpstr>Knowledge Base (KB)</vt:lpstr>
      <vt:lpstr>Link Prediction</vt:lpstr>
      <vt:lpstr>Top-k Criterion</vt:lpstr>
      <vt:lpstr>Limitations</vt:lpstr>
      <vt:lpstr>Answer Multiplicity</vt:lpstr>
      <vt:lpstr>Max-k Criterion</vt:lpstr>
      <vt:lpstr>Justification</vt:lpstr>
      <vt:lpstr>Prediction Protocols</vt:lpstr>
      <vt:lpstr>TopK Protocol</vt:lpstr>
      <vt:lpstr>Sampling Protocol</vt:lpstr>
      <vt:lpstr>Sampling Protocol</vt:lpstr>
      <vt:lpstr>Greedy Protocol</vt:lpstr>
      <vt:lpstr>Asymptotic Analysis of Sampling Protocol</vt:lpstr>
      <vt:lpstr>Proof Sketch</vt:lpstr>
      <vt:lpstr>Proof Sketch</vt:lpstr>
      <vt:lpstr>Experiments</vt:lpstr>
      <vt:lpstr>Experiments</vt:lpstr>
      <vt:lpstr>Results</vt:lpstr>
      <vt:lpstr>Results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Link Prediction in Knowledge Bases: Max-k Criterion and Prediction Protocols</dc:title>
  <dc:creator>Mei Luis</dc:creator>
  <cp:lastModifiedBy>Mei Jiajie</cp:lastModifiedBy>
  <cp:revision>55</cp:revision>
  <dcterms:created xsi:type="dcterms:W3CDTF">2018-07-05T07:23:38Z</dcterms:created>
  <dcterms:modified xsi:type="dcterms:W3CDTF">2018-09-18T07:55:54Z</dcterms:modified>
</cp:coreProperties>
</file>